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Lst>
  <p:sldIdLst>
    <p:sldId id="277" r:id="rId3"/>
    <p:sldId id="425" r:id="rId4"/>
    <p:sldId id="280" r:id="rId5"/>
    <p:sldId id="370" r:id="rId6"/>
    <p:sldId id="292" r:id="rId7"/>
    <p:sldId id="362" r:id="rId8"/>
    <p:sldId id="298" r:id="rId9"/>
    <p:sldId id="288" r:id="rId10"/>
    <p:sldId id="306" r:id="rId11"/>
    <p:sldId id="256" r:id="rId12"/>
    <p:sldId id="371" r:id="rId13"/>
    <p:sldId id="372" r:id="rId14"/>
    <p:sldId id="262" r:id="rId15"/>
    <p:sldId id="307" r:id="rId16"/>
    <p:sldId id="297" r:id="rId17"/>
    <p:sldId id="260" r:id="rId18"/>
    <p:sldId id="303" r:id="rId19"/>
    <p:sldId id="264" r:id="rId20"/>
    <p:sldId id="373" r:id="rId21"/>
    <p:sldId id="261" r:id="rId22"/>
    <p:sldId id="359" r:id="rId23"/>
    <p:sldId id="257" r:id="rId24"/>
    <p:sldId id="263" r:id="rId25"/>
    <p:sldId id="259" r:id="rId26"/>
    <p:sldId id="367" r:id="rId27"/>
    <p:sldId id="420" r:id="rId28"/>
    <p:sldId id="375" r:id="rId29"/>
    <p:sldId id="258" r:id="rId30"/>
    <p:sldId id="377" r:id="rId31"/>
    <p:sldId id="378" r:id="rId32"/>
    <p:sldId id="379" r:id="rId33"/>
    <p:sldId id="381" r:id="rId34"/>
    <p:sldId id="382" r:id="rId35"/>
    <p:sldId id="383" r:id="rId36"/>
    <p:sldId id="385" r:id="rId37"/>
    <p:sldId id="386" r:id="rId38"/>
    <p:sldId id="387" r:id="rId39"/>
    <p:sldId id="388" r:id="rId40"/>
    <p:sldId id="389" r:id="rId41"/>
    <p:sldId id="390" r:id="rId42"/>
    <p:sldId id="408" r:id="rId43"/>
    <p:sldId id="394" r:id="rId44"/>
    <p:sldId id="398" r:id="rId45"/>
    <p:sldId id="426" r:id="rId46"/>
    <p:sldId id="416" r:id="rId47"/>
    <p:sldId id="417" r:id="rId48"/>
    <p:sldId id="409" r:id="rId49"/>
    <p:sldId id="427" r:id="rId50"/>
    <p:sldId id="428" r:id="rId51"/>
    <p:sldId id="431" r:id="rId52"/>
    <p:sldId id="435" r:id="rId53"/>
    <p:sldId id="436" r:id="rId54"/>
    <p:sldId id="26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a de Jesus" initials="GdJ" lastIdx="2" clrIdx="0">
    <p:extLst>
      <p:ext uri="{19B8F6BF-5375-455C-9EA6-DF929625EA0E}">
        <p15:presenceInfo xmlns:p15="http://schemas.microsoft.com/office/powerpoint/2012/main" userId="8cea4fc506d5c787" providerId="Windows Live"/>
      </p:ext>
    </p:extLst>
  </p:cmAuthor>
  <p:cmAuthor id="2" name="Willman Ramirez" initials="WR" lastIdx="1" clrIdx="1">
    <p:extLst>
      <p:ext uri="{19B8F6BF-5375-455C-9EA6-DF929625EA0E}">
        <p15:presenceInfo xmlns:p15="http://schemas.microsoft.com/office/powerpoint/2012/main" userId="c1f1b31491388fe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193B"/>
    <a:srgbClr val="B4ECF2"/>
    <a:srgbClr val="D8C9F7"/>
    <a:srgbClr val="FF9999"/>
    <a:srgbClr val="FDCBD0"/>
    <a:srgbClr val="FCA6AE"/>
    <a:srgbClr val="FFC1C1"/>
    <a:srgbClr val="C3E1FD"/>
    <a:srgbClr val="F2FBC5"/>
    <a:srgbClr val="B8E7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41" d="100"/>
          <a:sy n="41" d="100"/>
        </p:scale>
        <p:origin x="54" y="1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image" Target="../media/image95.jpg"/><Relationship Id="rId4" Type="http://schemas.openxmlformats.org/officeDocument/2006/relationships/image" Target="../media/image9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image" Target="../media/image95.jpg"/><Relationship Id="rId4" Type="http://schemas.openxmlformats.org/officeDocument/2006/relationships/image" Target="../media/image98.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1DA4F-BACA-42E1-8488-FD3E6C5198CC}" type="doc">
      <dgm:prSet loTypeId="urn:microsoft.com/office/officeart/2008/layout/HexagonCluster" loCatId="picture" qsTypeId="urn:microsoft.com/office/officeart/2005/8/quickstyle/simple1" qsCatId="simple" csTypeId="urn:microsoft.com/office/officeart/2005/8/colors/accent2_1" csCatId="accent2" phldr="1"/>
      <dgm:spPr/>
      <dgm:t>
        <a:bodyPr/>
        <a:lstStyle/>
        <a:p>
          <a:endParaRPr lang="es-ES"/>
        </a:p>
      </dgm:t>
    </dgm:pt>
    <dgm:pt modelId="{66B14532-7A32-4CE2-A8F0-59153D9869C4}">
      <dgm:prSet phldrT="[Texto]" custT="1"/>
      <dgm:spPr/>
      <dgm:t>
        <a:bodyPr/>
        <a:lstStyle/>
        <a:p>
          <a:pPr>
            <a:buClrTx/>
            <a:buSzTx/>
            <a:buFontTx/>
            <a:buNone/>
          </a:pPr>
          <a:r>
            <a:rPr lang="en-US" sz="2100" b="0" kern="1200" noProof="0" dirty="0">
              <a:solidFill>
                <a:srgbClr val="000000">
                  <a:hueOff val="0"/>
                  <a:satOff val="0"/>
                  <a:lumOff val="0"/>
                  <a:alphaOff val="0"/>
                </a:srgbClr>
              </a:solidFill>
              <a:latin typeface="Calibri"/>
              <a:ea typeface="Calibri"/>
              <a:cs typeface="Calibri"/>
              <a:sym typeface="Source Sans Pro Semibold"/>
            </a:rPr>
            <a:t>“I think that was a very wise decision to make.”</a:t>
          </a:r>
          <a:endParaRPr lang="es-ES" sz="2100" b="0" kern="1200" dirty="0">
            <a:solidFill>
              <a:srgbClr val="000000">
                <a:hueOff val="0"/>
                <a:satOff val="0"/>
                <a:lumOff val="0"/>
                <a:alphaOff val="0"/>
              </a:srgbClr>
            </a:solidFill>
            <a:latin typeface="Calibri"/>
            <a:ea typeface="Calibri"/>
            <a:cs typeface="Calibri"/>
          </a:endParaRPr>
        </a:p>
      </dgm:t>
    </dgm:pt>
    <dgm:pt modelId="{5350BE60-4729-4D02-8FCE-677C0EEE36A5}" type="parTrans" cxnId="{7B4E5FB8-7E4F-49E2-8D64-54E70C657F1C}">
      <dgm:prSet/>
      <dgm:spPr/>
      <dgm:t>
        <a:bodyPr/>
        <a:lstStyle/>
        <a:p>
          <a:endParaRPr lang="es-ES"/>
        </a:p>
      </dgm:t>
    </dgm:pt>
    <dgm:pt modelId="{8273A28D-B1C4-47A9-A83E-44CD4B82C163}" type="sibTrans" cxnId="{7B4E5FB8-7E4F-49E2-8D64-54E70C657F1C}">
      <dgm:prSet/>
      <dgm:spPr>
        <a:blipFill>
          <a:blip xmlns:r="http://schemas.openxmlformats.org/officeDocument/2006/relationships" r:embed="rId1"/>
          <a:srcRect/>
          <a:stretch>
            <a:fillRect t="-9000" b="-9000"/>
          </a:stretch>
        </a:blipFill>
      </dgm:spPr>
      <dgm:t>
        <a:bodyPr/>
        <a:lstStyle/>
        <a:p>
          <a:endParaRPr lang="es-ES"/>
        </a:p>
      </dgm:t>
    </dgm:pt>
    <dgm:pt modelId="{732EB621-9C64-4D41-B0A4-A68C2F328988}">
      <dgm:prSet phldrT="[Texto]"/>
      <dgm:spPr/>
      <dgm:t>
        <a:bodyPr/>
        <a:lstStyle/>
        <a:p>
          <a:pPr>
            <a:buClrTx/>
            <a:buSzTx/>
            <a:buFontTx/>
            <a:buNone/>
          </a:pPr>
          <a:r>
            <a:rPr kumimoji="0" lang="en-US" b="0" i="0" u="none" strike="noStrike" cap="none" spc="0" normalizeH="0" baseline="0" noProof="0">
              <a:ln/>
              <a:effectLst/>
              <a:uLnTx/>
              <a:uFillTx/>
              <a:latin typeface="Source Sans Pro Semibold"/>
              <a:ea typeface="Source Sans Pro Semibold"/>
              <a:sym typeface="Source Sans Pro Semibold"/>
            </a:rPr>
            <a:t>“</a:t>
          </a:r>
          <a:r>
            <a:rPr lang="en-US"/>
            <a:t>I can see that you’ve been a loyal member, that’s really great!</a:t>
          </a:r>
          <a:r>
            <a:rPr kumimoji="0" lang="en-US" b="0" i="0" u="none" strike="noStrike" cap="none" spc="0" normalizeH="0" baseline="0" noProof="0">
              <a:ln/>
              <a:effectLst/>
              <a:uLnTx/>
              <a:uFillTx/>
              <a:latin typeface="Source Sans Pro Semibold"/>
              <a:ea typeface="Source Sans Pro Semibold"/>
              <a:sym typeface="Source Sans Pro Semibold"/>
            </a:rPr>
            <a:t>”</a:t>
          </a:r>
          <a:endParaRPr lang="es-ES" dirty="0"/>
        </a:p>
      </dgm:t>
    </dgm:pt>
    <dgm:pt modelId="{8D4B3F9D-97F4-42CD-B584-A8F88A1A3911}" type="parTrans" cxnId="{A1BEE7BF-EE60-4D5C-A46A-1A9829BDF763}">
      <dgm:prSet/>
      <dgm:spPr/>
      <dgm:t>
        <a:bodyPr/>
        <a:lstStyle/>
        <a:p>
          <a:endParaRPr lang="es-ES"/>
        </a:p>
      </dgm:t>
    </dgm:pt>
    <dgm:pt modelId="{04228032-FDF9-4A7E-8132-C964BFDA757A}" type="sibTrans" cxnId="{A1BEE7BF-EE60-4D5C-A46A-1A9829BDF763}">
      <dgm:prSet/>
      <dgm:spPr>
        <a:blipFill>
          <a:blip xmlns:r="http://schemas.openxmlformats.org/officeDocument/2006/relationships" r:embed="rId2"/>
          <a:srcRect/>
          <a:stretch>
            <a:fillRect t="-13000" b="-13000"/>
          </a:stretch>
        </a:blipFill>
      </dgm:spPr>
      <dgm:t>
        <a:bodyPr/>
        <a:lstStyle/>
        <a:p>
          <a:endParaRPr lang="es-ES"/>
        </a:p>
      </dgm:t>
    </dgm:pt>
    <dgm:pt modelId="{AD2469D4-B3D8-4B8A-924D-13787395F1A0}">
      <dgm:prSet phldrT="[Texto]" custT="1"/>
      <dgm:spPr/>
      <dgm:t>
        <a:bodyPr/>
        <a:lstStyle/>
        <a:p>
          <a:pPr>
            <a:buClrTx/>
            <a:buSzTx/>
            <a:buFontTx/>
            <a:buNone/>
          </a:pPr>
          <a:r>
            <a:rPr kumimoji="0" lang="en-US" sz="2100" b="0" i="0" u="none" strike="noStrike" kern="1200" cap="none" spc="0" normalizeH="0" baseline="0" noProof="0" dirty="0">
              <a:ln/>
              <a:effectLst/>
              <a:uLnTx/>
              <a:uFillTx/>
              <a:latin typeface="Source Sans Pro Semibold"/>
              <a:ea typeface="Source Sans Pro Semibold"/>
              <a:sym typeface="Source Sans Pro Semibold"/>
            </a:rPr>
            <a:t>“</a:t>
          </a:r>
          <a:r>
            <a:rPr lang="en-US" sz="2100" b="0" kern="1200" noProof="0" dirty="0">
              <a:solidFill>
                <a:srgbClr val="000000">
                  <a:hueOff val="0"/>
                  <a:satOff val="0"/>
                  <a:lumOff val="0"/>
                  <a:alphaOff val="0"/>
                </a:srgbClr>
              </a:solidFill>
              <a:latin typeface="Calibri"/>
              <a:ea typeface="Calibri"/>
              <a:cs typeface="Calibri"/>
              <a:sym typeface="Source Sans Pro Semibold"/>
            </a:rPr>
            <a:t>Thanks for being so honest with me about how this is impacting you.”</a:t>
          </a:r>
          <a:endParaRPr lang="es-ES" sz="2100" b="0" kern="1200" dirty="0">
            <a:solidFill>
              <a:srgbClr val="000000">
                <a:hueOff val="0"/>
                <a:satOff val="0"/>
                <a:lumOff val="0"/>
                <a:alphaOff val="0"/>
              </a:srgbClr>
            </a:solidFill>
            <a:latin typeface="Calibri"/>
            <a:ea typeface="Calibri"/>
            <a:cs typeface="Calibri"/>
          </a:endParaRPr>
        </a:p>
      </dgm:t>
    </dgm:pt>
    <dgm:pt modelId="{08913C0C-5172-4E47-9E3C-A699EE1D72C0}" type="parTrans" cxnId="{B3CDEC27-A2D8-4FEE-AD28-CBD42C26509A}">
      <dgm:prSet/>
      <dgm:spPr/>
      <dgm:t>
        <a:bodyPr/>
        <a:lstStyle/>
        <a:p>
          <a:endParaRPr lang="es-ES"/>
        </a:p>
      </dgm:t>
    </dgm:pt>
    <dgm:pt modelId="{BDE1B1FD-953A-40D3-8E3D-B6B43D5473EC}" type="sibTrans" cxnId="{B3CDEC27-A2D8-4FEE-AD28-CBD42C26509A}">
      <dgm:prSet/>
      <dgm:spPr>
        <a:blipFill>
          <a:blip xmlns:r="http://schemas.openxmlformats.org/officeDocument/2006/relationships" r:embed="rId3"/>
          <a:srcRect/>
          <a:stretch>
            <a:fillRect t="-8000" b="-8000"/>
          </a:stretch>
        </a:blipFill>
      </dgm:spPr>
      <dgm:t>
        <a:bodyPr/>
        <a:lstStyle/>
        <a:p>
          <a:endParaRPr lang="es-ES"/>
        </a:p>
      </dgm:t>
    </dgm:pt>
    <dgm:pt modelId="{0F993B42-C17F-4C52-AA05-BF0E43A34BFD}">
      <dgm:prSet custT="1"/>
      <dgm:spPr/>
      <dgm:t>
        <a:bodyPr/>
        <a:lstStyle/>
        <a:p>
          <a:r>
            <a:rPr lang="en-US" sz="2100" b="0" kern="1200" dirty="0"/>
            <a:t>“It’s good’s that </a:t>
          </a:r>
          <a:r>
            <a:rPr lang="en-US" sz="2100" b="0" kern="1200" noProof="0" dirty="0">
              <a:solidFill>
                <a:srgbClr val="000000">
                  <a:hueOff val="0"/>
                  <a:satOff val="0"/>
                  <a:lumOff val="0"/>
                  <a:alphaOff val="0"/>
                </a:srgbClr>
              </a:solidFill>
              <a:latin typeface="Calibri"/>
              <a:ea typeface="Calibri"/>
              <a:cs typeface="Calibri"/>
              <a:sym typeface="Source Sans Pro Semibold"/>
            </a:rPr>
            <a:t>you’ve shared that with me.”</a:t>
          </a:r>
        </a:p>
      </dgm:t>
    </dgm:pt>
    <dgm:pt modelId="{504ECC02-7CB0-48FD-9281-2F85FD8B31B5}" type="parTrans" cxnId="{D89F1BEE-D8AC-494E-B829-D8F9185C2697}">
      <dgm:prSet/>
      <dgm:spPr/>
      <dgm:t>
        <a:bodyPr/>
        <a:lstStyle/>
        <a:p>
          <a:endParaRPr lang="es-ES"/>
        </a:p>
      </dgm:t>
    </dgm:pt>
    <dgm:pt modelId="{E9B65225-379B-4E58-96E9-C02A338D9335}" type="sibTrans" cxnId="{D89F1BEE-D8AC-494E-B829-D8F9185C2697}">
      <dgm:prSet/>
      <dgm:spPr>
        <a:blipFill>
          <a:blip xmlns:r="http://schemas.openxmlformats.org/officeDocument/2006/relationships" r:embed="rId4"/>
          <a:srcRect/>
          <a:stretch>
            <a:fillRect t="-8000" b="-8000"/>
          </a:stretch>
        </a:blipFill>
      </dgm:spPr>
      <dgm:t>
        <a:bodyPr/>
        <a:lstStyle/>
        <a:p>
          <a:endParaRPr lang="es-ES"/>
        </a:p>
      </dgm:t>
    </dgm:pt>
    <dgm:pt modelId="{A85DD03F-00DA-45BC-AE81-914E86EAA721}" type="pres">
      <dgm:prSet presAssocID="{E0E1DA4F-BACA-42E1-8488-FD3E6C5198CC}" presName="Name0" presStyleCnt="0">
        <dgm:presLayoutVars>
          <dgm:chMax val="21"/>
          <dgm:chPref val="21"/>
        </dgm:presLayoutVars>
      </dgm:prSet>
      <dgm:spPr/>
    </dgm:pt>
    <dgm:pt modelId="{A2018420-248A-4E50-ABE3-CFE590C548F8}" type="pres">
      <dgm:prSet presAssocID="{66B14532-7A32-4CE2-A8F0-59153D9869C4}" presName="text1" presStyleCnt="0"/>
      <dgm:spPr/>
    </dgm:pt>
    <dgm:pt modelId="{AD8B727A-F9A6-4708-9E72-FD78BEE9B853}" type="pres">
      <dgm:prSet presAssocID="{66B14532-7A32-4CE2-A8F0-59153D9869C4}" presName="textRepeatNode" presStyleLbl="alignNode1" presStyleIdx="0" presStyleCnt="4">
        <dgm:presLayoutVars>
          <dgm:chMax val="0"/>
          <dgm:chPref val="0"/>
          <dgm:bulletEnabled val="1"/>
        </dgm:presLayoutVars>
      </dgm:prSet>
      <dgm:spPr/>
    </dgm:pt>
    <dgm:pt modelId="{37B8ED98-D207-46CE-B82C-DE2BD271F058}" type="pres">
      <dgm:prSet presAssocID="{66B14532-7A32-4CE2-A8F0-59153D9869C4}" presName="textaccent1" presStyleCnt="0"/>
      <dgm:spPr/>
    </dgm:pt>
    <dgm:pt modelId="{059D08B4-FEDE-4117-921F-8A50747CD0AF}" type="pres">
      <dgm:prSet presAssocID="{66B14532-7A32-4CE2-A8F0-59153D9869C4}" presName="accentRepeatNode" presStyleLbl="solidAlignAcc1" presStyleIdx="0" presStyleCnt="8"/>
      <dgm:spPr/>
    </dgm:pt>
    <dgm:pt modelId="{4C4F0D46-56FB-4E25-BFBE-74AFC5B19A79}" type="pres">
      <dgm:prSet presAssocID="{8273A28D-B1C4-47A9-A83E-44CD4B82C163}" presName="image1" presStyleCnt="0"/>
      <dgm:spPr/>
    </dgm:pt>
    <dgm:pt modelId="{56484EF0-B529-4F41-8E90-B0A56DB394B9}" type="pres">
      <dgm:prSet presAssocID="{8273A28D-B1C4-47A9-A83E-44CD4B82C163}" presName="imageRepeatNode" presStyleLbl="alignAcc1" presStyleIdx="0" presStyleCnt="4"/>
      <dgm:spPr/>
    </dgm:pt>
    <dgm:pt modelId="{5E0EC65B-16D3-4AD7-801D-FE83AAB595E0}" type="pres">
      <dgm:prSet presAssocID="{8273A28D-B1C4-47A9-A83E-44CD4B82C163}" presName="imageaccent1" presStyleCnt="0"/>
      <dgm:spPr/>
    </dgm:pt>
    <dgm:pt modelId="{E4FF252E-A63E-46E9-9E12-6D24A2283B42}" type="pres">
      <dgm:prSet presAssocID="{8273A28D-B1C4-47A9-A83E-44CD4B82C163}" presName="accentRepeatNode" presStyleLbl="solidAlignAcc1" presStyleIdx="1" presStyleCnt="8"/>
      <dgm:spPr/>
    </dgm:pt>
    <dgm:pt modelId="{9305F2A0-B5E4-4F61-A694-CABC7F882DA5}" type="pres">
      <dgm:prSet presAssocID="{732EB621-9C64-4D41-B0A4-A68C2F328988}" presName="text2" presStyleCnt="0"/>
      <dgm:spPr/>
    </dgm:pt>
    <dgm:pt modelId="{0A4A00EE-6CEA-4153-8F96-00BEABC03FF1}" type="pres">
      <dgm:prSet presAssocID="{732EB621-9C64-4D41-B0A4-A68C2F328988}" presName="textRepeatNode" presStyleLbl="alignNode1" presStyleIdx="1" presStyleCnt="4">
        <dgm:presLayoutVars>
          <dgm:chMax val="0"/>
          <dgm:chPref val="0"/>
          <dgm:bulletEnabled val="1"/>
        </dgm:presLayoutVars>
      </dgm:prSet>
      <dgm:spPr/>
    </dgm:pt>
    <dgm:pt modelId="{A65D728C-02C2-47ED-AF55-4C684EE576CA}" type="pres">
      <dgm:prSet presAssocID="{732EB621-9C64-4D41-B0A4-A68C2F328988}" presName="textaccent2" presStyleCnt="0"/>
      <dgm:spPr/>
    </dgm:pt>
    <dgm:pt modelId="{8F4E777D-784E-4973-B3AB-B2E1883E3906}" type="pres">
      <dgm:prSet presAssocID="{732EB621-9C64-4D41-B0A4-A68C2F328988}" presName="accentRepeatNode" presStyleLbl="solidAlignAcc1" presStyleIdx="2" presStyleCnt="8"/>
      <dgm:spPr/>
    </dgm:pt>
    <dgm:pt modelId="{7A4AFEC4-3DE8-442D-9F85-073D66095D1F}" type="pres">
      <dgm:prSet presAssocID="{04228032-FDF9-4A7E-8132-C964BFDA757A}" presName="image2" presStyleCnt="0"/>
      <dgm:spPr/>
    </dgm:pt>
    <dgm:pt modelId="{7D529E57-38E3-4D3D-BF18-07015C4DDB39}" type="pres">
      <dgm:prSet presAssocID="{04228032-FDF9-4A7E-8132-C964BFDA757A}" presName="imageRepeatNode" presStyleLbl="alignAcc1" presStyleIdx="1" presStyleCnt="4"/>
      <dgm:spPr/>
    </dgm:pt>
    <dgm:pt modelId="{92AF2893-8192-4B84-86EE-FD2F6ADC7ABB}" type="pres">
      <dgm:prSet presAssocID="{04228032-FDF9-4A7E-8132-C964BFDA757A}" presName="imageaccent2" presStyleCnt="0"/>
      <dgm:spPr/>
    </dgm:pt>
    <dgm:pt modelId="{DB6AD0EB-3277-4E08-A9DE-F937BB6B9488}" type="pres">
      <dgm:prSet presAssocID="{04228032-FDF9-4A7E-8132-C964BFDA757A}" presName="accentRepeatNode" presStyleLbl="solidAlignAcc1" presStyleIdx="3" presStyleCnt="8"/>
      <dgm:spPr/>
    </dgm:pt>
    <dgm:pt modelId="{A936B9EF-03D4-4F21-A564-71F6F3A560E0}" type="pres">
      <dgm:prSet presAssocID="{AD2469D4-B3D8-4B8A-924D-13787395F1A0}" presName="text3" presStyleCnt="0"/>
      <dgm:spPr/>
    </dgm:pt>
    <dgm:pt modelId="{660A0233-8464-4654-B106-9A1EC6ABB6A1}" type="pres">
      <dgm:prSet presAssocID="{AD2469D4-B3D8-4B8A-924D-13787395F1A0}" presName="textRepeatNode" presStyleLbl="alignNode1" presStyleIdx="2" presStyleCnt="4">
        <dgm:presLayoutVars>
          <dgm:chMax val="0"/>
          <dgm:chPref val="0"/>
          <dgm:bulletEnabled val="1"/>
        </dgm:presLayoutVars>
      </dgm:prSet>
      <dgm:spPr/>
    </dgm:pt>
    <dgm:pt modelId="{264FAB18-7A92-491D-BD20-DA6A0AEC599D}" type="pres">
      <dgm:prSet presAssocID="{AD2469D4-B3D8-4B8A-924D-13787395F1A0}" presName="textaccent3" presStyleCnt="0"/>
      <dgm:spPr/>
    </dgm:pt>
    <dgm:pt modelId="{E5077A1D-66DC-4141-9E40-96DA3713E017}" type="pres">
      <dgm:prSet presAssocID="{AD2469D4-B3D8-4B8A-924D-13787395F1A0}" presName="accentRepeatNode" presStyleLbl="solidAlignAcc1" presStyleIdx="4" presStyleCnt="8"/>
      <dgm:spPr/>
    </dgm:pt>
    <dgm:pt modelId="{0E3FE1ED-687B-49DD-83F8-DC968102BB3C}" type="pres">
      <dgm:prSet presAssocID="{BDE1B1FD-953A-40D3-8E3D-B6B43D5473EC}" presName="image3" presStyleCnt="0"/>
      <dgm:spPr/>
    </dgm:pt>
    <dgm:pt modelId="{AD286473-0F64-4E98-8843-B6FBA01CF783}" type="pres">
      <dgm:prSet presAssocID="{BDE1B1FD-953A-40D3-8E3D-B6B43D5473EC}" presName="imageRepeatNode" presStyleLbl="alignAcc1" presStyleIdx="2" presStyleCnt="4"/>
      <dgm:spPr/>
    </dgm:pt>
    <dgm:pt modelId="{4B683406-9F79-42F8-AE0A-85ECF2E8FDFA}" type="pres">
      <dgm:prSet presAssocID="{BDE1B1FD-953A-40D3-8E3D-B6B43D5473EC}" presName="imageaccent3" presStyleCnt="0"/>
      <dgm:spPr/>
    </dgm:pt>
    <dgm:pt modelId="{61A6E38F-B4E2-4791-9066-5B4E706AEE70}" type="pres">
      <dgm:prSet presAssocID="{BDE1B1FD-953A-40D3-8E3D-B6B43D5473EC}" presName="accentRepeatNode" presStyleLbl="solidAlignAcc1" presStyleIdx="5" presStyleCnt="8"/>
      <dgm:spPr/>
    </dgm:pt>
    <dgm:pt modelId="{BB89AB9B-05E4-4734-ACFC-1EABC0046F3E}" type="pres">
      <dgm:prSet presAssocID="{0F993B42-C17F-4C52-AA05-BF0E43A34BFD}" presName="text4" presStyleCnt="0"/>
      <dgm:spPr/>
    </dgm:pt>
    <dgm:pt modelId="{18695A0E-5997-4C39-9731-B16E588ACD82}" type="pres">
      <dgm:prSet presAssocID="{0F993B42-C17F-4C52-AA05-BF0E43A34BFD}" presName="textRepeatNode" presStyleLbl="alignNode1" presStyleIdx="3" presStyleCnt="4">
        <dgm:presLayoutVars>
          <dgm:chMax val="0"/>
          <dgm:chPref val="0"/>
          <dgm:bulletEnabled val="1"/>
        </dgm:presLayoutVars>
      </dgm:prSet>
      <dgm:spPr/>
    </dgm:pt>
    <dgm:pt modelId="{B6E9A252-74E0-4DAF-B152-5F0BFF4F63C2}" type="pres">
      <dgm:prSet presAssocID="{0F993B42-C17F-4C52-AA05-BF0E43A34BFD}" presName="textaccent4" presStyleCnt="0"/>
      <dgm:spPr/>
    </dgm:pt>
    <dgm:pt modelId="{5AB8D0DC-0F17-400F-8E32-EB334C48E94D}" type="pres">
      <dgm:prSet presAssocID="{0F993B42-C17F-4C52-AA05-BF0E43A34BFD}" presName="accentRepeatNode" presStyleLbl="solidAlignAcc1" presStyleIdx="6" presStyleCnt="8"/>
      <dgm:spPr/>
    </dgm:pt>
    <dgm:pt modelId="{34C8C39C-032E-4724-A8E1-13A6B8444A89}" type="pres">
      <dgm:prSet presAssocID="{E9B65225-379B-4E58-96E9-C02A338D9335}" presName="image4" presStyleCnt="0"/>
      <dgm:spPr/>
    </dgm:pt>
    <dgm:pt modelId="{6821407F-07AE-4654-93D8-827303940820}" type="pres">
      <dgm:prSet presAssocID="{E9B65225-379B-4E58-96E9-C02A338D9335}" presName="imageRepeatNode" presStyleLbl="alignAcc1" presStyleIdx="3" presStyleCnt="4"/>
      <dgm:spPr/>
    </dgm:pt>
    <dgm:pt modelId="{B7DE62FC-0C3D-49CE-AC7A-164AA24AF48B}" type="pres">
      <dgm:prSet presAssocID="{E9B65225-379B-4E58-96E9-C02A338D9335}" presName="imageaccent4" presStyleCnt="0"/>
      <dgm:spPr/>
    </dgm:pt>
    <dgm:pt modelId="{823C88DE-D3E3-4B1A-8C5E-C342C8E44198}" type="pres">
      <dgm:prSet presAssocID="{E9B65225-379B-4E58-96E9-C02A338D9335}" presName="accentRepeatNode" presStyleLbl="solidAlignAcc1" presStyleIdx="7" presStyleCnt="8"/>
      <dgm:spPr/>
    </dgm:pt>
  </dgm:ptLst>
  <dgm:cxnLst>
    <dgm:cxn modelId="{CA7F230D-C955-4D33-9062-0D19F14DCFBF}" type="presOf" srcId="{732EB621-9C64-4D41-B0A4-A68C2F328988}" destId="{0A4A00EE-6CEA-4153-8F96-00BEABC03FF1}" srcOrd="0" destOrd="0" presId="urn:microsoft.com/office/officeart/2008/layout/HexagonCluster"/>
    <dgm:cxn modelId="{0007A519-8599-4761-8AA5-75F569EFA40D}" type="presOf" srcId="{E0E1DA4F-BACA-42E1-8488-FD3E6C5198CC}" destId="{A85DD03F-00DA-45BC-AE81-914E86EAA721}" srcOrd="0" destOrd="0" presId="urn:microsoft.com/office/officeart/2008/layout/HexagonCluster"/>
    <dgm:cxn modelId="{B3CDEC27-A2D8-4FEE-AD28-CBD42C26509A}" srcId="{E0E1DA4F-BACA-42E1-8488-FD3E6C5198CC}" destId="{AD2469D4-B3D8-4B8A-924D-13787395F1A0}" srcOrd="2" destOrd="0" parTransId="{08913C0C-5172-4E47-9E3C-A699EE1D72C0}" sibTransId="{BDE1B1FD-953A-40D3-8E3D-B6B43D5473EC}"/>
    <dgm:cxn modelId="{4F8AB95C-25BE-44FA-B4FA-151AADF6B32B}" type="presOf" srcId="{0F993B42-C17F-4C52-AA05-BF0E43A34BFD}" destId="{18695A0E-5997-4C39-9731-B16E588ACD82}" srcOrd="0" destOrd="0" presId="urn:microsoft.com/office/officeart/2008/layout/HexagonCluster"/>
    <dgm:cxn modelId="{0A73225F-FF03-4572-83F4-72E197BBECD1}" type="presOf" srcId="{8273A28D-B1C4-47A9-A83E-44CD4B82C163}" destId="{56484EF0-B529-4F41-8E90-B0A56DB394B9}" srcOrd="0" destOrd="0" presId="urn:microsoft.com/office/officeart/2008/layout/HexagonCluster"/>
    <dgm:cxn modelId="{C557714A-2799-473C-9D5C-442945E7F0F8}" type="presOf" srcId="{BDE1B1FD-953A-40D3-8E3D-B6B43D5473EC}" destId="{AD286473-0F64-4E98-8843-B6FBA01CF783}" srcOrd="0" destOrd="0" presId="urn:microsoft.com/office/officeart/2008/layout/HexagonCluster"/>
    <dgm:cxn modelId="{01BF0871-700B-4EF0-9A0A-A1296206F50A}" type="presOf" srcId="{E9B65225-379B-4E58-96E9-C02A338D9335}" destId="{6821407F-07AE-4654-93D8-827303940820}" srcOrd="0" destOrd="0" presId="urn:microsoft.com/office/officeart/2008/layout/HexagonCluster"/>
    <dgm:cxn modelId="{76DB8C8F-4227-43A6-95A5-EB380B255F53}" type="presOf" srcId="{AD2469D4-B3D8-4B8A-924D-13787395F1A0}" destId="{660A0233-8464-4654-B106-9A1EC6ABB6A1}" srcOrd="0" destOrd="0" presId="urn:microsoft.com/office/officeart/2008/layout/HexagonCluster"/>
    <dgm:cxn modelId="{7B4E5FB8-7E4F-49E2-8D64-54E70C657F1C}" srcId="{E0E1DA4F-BACA-42E1-8488-FD3E6C5198CC}" destId="{66B14532-7A32-4CE2-A8F0-59153D9869C4}" srcOrd="0" destOrd="0" parTransId="{5350BE60-4729-4D02-8FCE-677C0EEE36A5}" sibTransId="{8273A28D-B1C4-47A9-A83E-44CD4B82C163}"/>
    <dgm:cxn modelId="{A1BEE7BF-EE60-4D5C-A46A-1A9829BDF763}" srcId="{E0E1DA4F-BACA-42E1-8488-FD3E6C5198CC}" destId="{732EB621-9C64-4D41-B0A4-A68C2F328988}" srcOrd="1" destOrd="0" parTransId="{8D4B3F9D-97F4-42CD-B584-A8F88A1A3911}" sibTransId="{04228032-FDF9-4A7E-8132-C964BFDA757A}"/>
    <dgm:cxn modelId="{D89F1BEE-D8AC-494E-B829-D8F9185C2697}" srcId="{E0E1DA4F-BACA-42E1-8488-FD3E6C5198CC}" destId="{0F993B42-C17F-4C52-AA05-BF0E43A34BFD}" srcOrd="3" destOrd="0" parTransId="{504ECC02-7CB0-48FD-9281-2F85FD8B31B5}" sibTransId="{E9B65225-379B-4E58-96E9-C02A338D9335}"/>
    <dgm:cxn modelId="{87C2B9F2-2995-43AD-AD2C-D2AAF0371952}" type="presOf" srcId="{04228032-FDF9-4A7E-8132-C964BFDA757A}" destId="{7D529E57-38E3-4D3D-BF18-07015C4DDB39}" srcOrd="0" destOrd="0" presId="urn:microsoft.com/office/officeart/2008/layout/HexagonCluster"/>
    <dgm:cxn modelId="{04F8E1F5-E848-4CA9-88DB-12502947B250}" type="presOf" srcId="{66B14532-7A32-4CE2-A8F0-59153D9869C4}" destId="{AD8B727A-F9A6-4708-9E72-FD78BEE9B853}" srcOrd="0" destOrd="0" presId="urn:microsoft.com/office/officeart/2008/layout/HexagonCluster"/>
    <dgm:cxn modelId="{31DCA6C3-C853-4B0E-A8ED-9ED9A648A162}" type="presParOf" srcId="{A85DD03F-00DA-45BC-AE81-914E86EAA721}" destId="{A2018420-248A-4E50-ABE3-CFE590C548F8}" srcOrd="0" destOrd="0" presId="urn:microsoft.com/office/officeart/2008/layout/HexagonCluster"/>
    <dgm:cxn modelId="{7E932DC9-7454-4F89-AAC2-53DCF0B68ACF}" type="presParOf" srcId="{A2018420-248A-4E50-ABE3-CFE590C548F8}" destId="{AD8B727A-F9A6-4708-9E72-FD78BEE9B853}" srcOrd="0" destOrd="0" presId="urn:microsoft.com/office/officeart/2008/layout/HexagonCluster"/>
    <dgm:cxn modelId="{1EB5735C-9E08-4D85-B960-B5D2C49F5B15}" type="presParOf" srcId="{A85DD03F-00DA-45BC-AE81-914E86EAA721}" destId="{37B8ED98-D207-46CE-B82C-DE2BD271F058}" srcOrd="1" destOrd="0" presId="urn:microsoft.com/office/officeart/2008/layout/HexagonCluster"/>
    <dgm:cxn modelId="{F78ED6C7-6F33-4AEF-9C27-244ECC5D1FAF}" type="presParOf" srcId="{37B8ED98-D207-46CE-B82C-DE2BD271F058}" destId="{059D08B4-FEDE-4117-921F-8A50747CD0AF}" srcOrd="0" destOrd="0" presId="urn:microsoft.com/office/officeart/2008/layout/HexagonCluster"/>
    <dgm:cxn modelId="{A14EC5F5-344E-41EC-822E-ED5D2D4C3F5C}" type="presParOf" srcId="{A85DD03F-00DA-45BC-AE81-914E86EAA721}" destId="{4C4F0D46-56FB-4E25-BFBE-74AFC5B19A79}" srcOrd="2" destOrd="0" presId="urn:microsoft.com/office/officeart/2008/layout/HexagonCluster"/>
    <dgm:cxn modelId="{DF531BE9-9CE4-4A75-B712-5A9C688B4B35}" type="presParOf" srcId="{4C4F0D46-56FB-4E25-BFBE-74AFC5B19A79}" destId="{56484EF0-B529-4F41-8E90-B0A56DB394B9}" srcOrd="0" destOrd="0" presId="urn:microsoft.com/office/officeart/2008/layout/HexagonCluster"/>
    <dgm:cxn modelId="{1B6A2965-AE16-4751-928E-41C96BB20382}" type="presParOf" srcId="{A85DD03F-00DA-45BC-AE81-914E86EAA721}" destId="{5E0EC65B-16D3-4AD7-801D-FE83AAB595E0}" srcOrd="3" destOrd="0" presId="urn:microsoft.com/office/officeart/2008/layout/HexagonCluster"/>
    <dgm:cxn modelId="{6A58F875-B748-4F37-A7D1-1853730A69B0}" type="presParOf" srcId="{5E0EC65B-16D3-4AD7-801D-FE83AAB595E0}" destId="{E4FF252E-A63E-46E9-9E12-6D24A2283B42}" srcOrd="0" destOrd="0" presId="urn:microsoft.com/office/officeart/2008/layout/HexagonCluster"/>
    <dgm:cxn modelId="{6F31AA9E-2918-43BF-8A0C-0A192DBA99E1}" type="presParOf" srcId="{A85DD03F-00DA-45BC-AE81-914E86EAA721}" destId="{9305F2A0-B5E4-4F61-A694-CABC7F882DA5}" srcOrd="4" destOrd="0" presId="urn:microsoft.com/office/officeart/2008/layout/HexagonCluster"/>
    <dgm:cxn modelId="{8A561004-557A-4205-8C27-7D77A6352385}" type="presParOf" srcId="{9305F2A0-B5E4-4F61-A694-CABC7F882DA5}" destId="{0A4A00EE-6CEA-4153-8F96-00BEABC03FF1}" srcOrd="0" destOrd="0" presId="urn:microsoft.com/office/officeart/2008/layout/HexagonCluster"/>
    <dgm:cxn modelId="{703F04C6-F3B1-4CCF-9F53-7E69FF2CD068}" type="presParOf" srcId="{A85DD03F-00DA-45BC-AE81-914E86EAA721}" destId="{A65D728C-02C2-47ED-AF55-4C684EE576CA}" srcOrd="5" destOrd="0" presId="urn:microsoft.com/office/officeart/2008/layout/HexagonCluster"/>
    <dgm:cxn modelId="{16CF3799-E4CF-470F-ACBA-D1A7F1AC888D}" type="presParOf" srcId="{A65D728C-02C2-47ED-AF55-4C684EE576CA}" destId="{8F4E777D-784E-4973-B3AB-B2E1883E3906}" srcOrd="0" destOrd="0" presId="urn:microsoft.com/office/officeart/2008/layout/HexagonCluster"/>
    <dgm:cxn modelId="{B3178AAB-3865-43A4-B25A-DF5C0E927CEC}" type="presParOf" srcId="{A85DD03F-00DA-45BC-AE81-914E86EAA721}" destId="{7A4AFEC4-3DE8-442D-9F85-073D66095D1F}" srcOrd="6" destOrd="0" presId="urn:microsoft.com/office/officeart/2008/layout/HexagonCluster"/>
    <dgm:cxn modelId="{45B76CF9-9E64-4804-9FC0-C0B9BAF2136D}" type="presParOf" srcId="{7A4AFEC4-3DE8-442D-9F85-073D66095D1F}" destId="{7D529E57-38E3-4D3D-BF18-07015C4DDB39}" srcOrd="0" destOrd="0" presId="urn:microsoft.com/office/officeart/2008/layout/HexagonCluster"/>
    <dgm:cxn modelId="{5E2A467A-F029-4E2B-9714-4E1196637CD3}" type="presParOf" srcId="{A85DD03F-00DA-45BC-AE81-914E86EAA721}" destId="{92AF2893-8192-4B84-86EE-FD2F6ADC7ABB}" srcOrd="7" destOrd="0" presId="urn:microsoft.com/office/officeart/2008/layout/HexagonCluster"/>
    <dgm:cxn modelId="{206E9885-6DA8-4361-A673-5D1CED29A110}" type="presParOf" srcId="{92AF2893-8192-4B84-86EE-FD2F6ADC7ABB}" destId="{DB6AD0EB-3277-4E08-A9DE-F937BB6B9488}" srcOrd="0" destOrd="0" presId="urn:microsoft.com/office/officeart/2008/layout/HexagonCluster"/>
    <dgm:cxn modelId="{299E0E2D-9C98-4EA9-8F30-50BF98425820}" type="presParOf" srcId="{A85DD03F-00DA-45BC-AE81-914E86EAA721}" destId="{A936B9EF-03D4-4F21-A564-71F6F3A560E0}" srcOrd="8" destOrd="0" presId="urn:microsoft.com/office/officeart/2008/layout/HexagonCluster"/>
    <dgm:cxn modelId="{B431FE67-077A-4BF3-96D0-09D7A77F2920}" type="presParOf" srcId="{A936B9EF-03D4-4F21-A564-71F6F3A560E0}" destId="{660A0233-8464-4654-B106-9A1EC6ABB6A1}" srcOrd="0" destOrd="0" presId="urn:microsoft.com/office/officeart/2008/layout/HexagonCluster"/>
    <dgm:cxn modelId="{00718E8E-7E09-40C5-8303-7D0AC0D5C029}" type="presParOf" srcId="{A85DD03F-00DA-45BC-AE81-914E86EAA721}" destId="{264FAB18-7A92-491D-BD20-DA6A0AEC599D}" srcOrd="9" destOrd="0" presId="urn:microsoft.com/office/officeart/2008/layout/HexagonCluster"/>
    <dgm:cxn modelId="{6631DA8C-4820-4965-8727-C186FC39B201}" type="presParOf" srcId="{264FAB18-7A92-491D-BD20-DA6A0AEC599D}" destId="{E5077A1D-66DC-4141-9E40-96DA3713E017}" srcOrd="0" destOrd="0" presId="urn:microsoft.com/office/officeart/2008/layout/HexagonCluster"/>
    <dgm:cxn modelId="{B7801555-7C05-4FEF-A07F-244F7B3BC801}" type="presParOf" srcId="{A85DD03F-00DA-45BC-AE81-914E86EAA721}" destId="{0E3FE1ED-687B-49DD-83F8-DC968102BB3C}" srcOrd="10" destOrd="0" presId="urn:microsoft.com/office/officeart/2008/layout/HexagonCluster"/>
    <dgm:cxn modelId="{F729CBDC-627D-408D-9F93-FCBF284A1987}" type="presParOf" srcId="{0E3FE1ED-687B-49DD-83F8-DC968102BB3C}" destId="{AD286473-0F64-4E98-8843-B6FBA01CF783}" srcOrd="0" destOrd="0" presId="urn:microsoft.com/office/officeart/2008/layout/HexagonCluster"/>
    <dgm:cxn modelId="{DA53674C-D4F5-47A2-9E68-1C8CC1B69937}" type="presParOf" srcId="{A85DD03F-00DA-45BC-AE81-914E86EAA721}" destId="{4B683406-9F79-42F8-AE0A-85ECF2E8FDFA}" srcOrd="11" destOrd="0" presId="urn:microsoft.com/office/officeart/2008/layout/HexagonCluster"/>
    <dgm:cxn modelId="{95855F7D-C3D2-4927-AA8E-E3E0B8298C1D}" type="presParOf" srcId="{4B683406-9F79-42F8-AE0A-85ECF2E8FDFA}" destId="{61A6E38F-B4E2-4791-9066-5B4E706AEE70}" srcOrd="0" destOrd="0" presId="urn:microsoft.com/office/officeart/2008/layout/HexagonCluster"/>
    <dgm:cxn modelId="{2456AE8E-6358-4C6E-9738-D20E36E87CB3}" type="presParOf" srcId="{A85DD03F-00DA-45BC-AE81-914E86EAA721}" destId="{BB89AB9B-05E4-4734-ACFC-1EABC0046F3E}" srcOrd="12" destOrd="0" presId="urn:microsoft.com/office/officeart/2008/layout/HexagonCluster"/>
    <dgm:cxn modelId="{211B7B18-5D83-4AF4-886D-FF85E840BCC6}" type="presParOf" srcId="{BB89AB9B-05E4-4734-ACFC-1EABC0046F3E}" destId="{18695A0E-5997-4C39-9731-B16E588ACD82}" srcOrd="0" destOrd="0" presId="urn:microsoft.com/office/officeart/2008/layout/HexagonCluster"/>
    <dgm:cxn modelId="{D5AF71A7-802B-40D1-A828-C6998C4FEFB0}" type="presParOf" srcId="{A85DD03F-00DA-45BC-AE81-914E86EAA721}" destId="{B6E9A252-74E0-4DAF-B152-5F0BFF4F63C2}" srcOrd="13" destOrd="0" presId="urn:microsoft.com/office/officeart/2008/layout/HexagonCluster"/>
    <dgm:cxn modelId="{BA9E2D09-68F8-48EB-BB48-0F1244644D93}" type="presParOf" srcId="{B6E9A252-74E0-4DAF-B152-5F0BFF4F63C2}" destId="{5AB8D0DC-0F17-400F-8E32-EB334C48E94D}" srcOrd="0" destOrd="0" presId="urn:microsoft.com/office/officeart/2008/layout/HexagonCluster"/>
    <dgm:cxn modelId="{FF0587BF-33D9-4638-BD42-E39E806CD58D}" type="presParOf" srcId="{A85DD03F-00DA-45BC-AE81-914E86EAA721}" destId="{34C8C39C-032E-4724-A8E1-13A6B8444A89}" srcOrd="14" destOrd="0" presId="urn:microsoft.com/office/officeart/2008/layout/HexagonCluster"/>
    <dgm:cxn modelId="{57A56B79-CDA4-4135-A12A-40E68B470549}" type="presParOf" srcId="{34C8C39C-032E-4724-A8E1-13A6B8444A89}" destId="{6821407F-07AE-4654-93D8-827303940820}" srcOrd="0" destOrd="0" presId="urn:microsoft.com/office/officeart/2008/layout/HexagonCluster"/>
    <dgm:cxn modelId="{212AF007-35B9-48F9-AA7B-A1060716C61D}" type="presParOf" srcId="{A85DD03F-00DA-45BC-AE81-914E86EAA721}" destId="{B7DE62FC-0C3D-49CE-AC7A-164AA24AF48B}" srcOrd="15" destOrd="0" presId="urn:microsoft.com/office/officeart/2008/layout/HexagonCluster"/>
    <dgm:cxn modelId="{AB7C4D8F-2876-4C4A-AAC1-055177599BE5}" type="presParOf" srcId="{B7DE62FC-0C3D-49CE-AC7A-164AA24AF48B}" destId="{823C88DE-D3E3-4B1A-8C5E-C342C8E44198}"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B727A-F9A6-4708-9E72-FD78BEE9B853}">
      <dsp:nvSpPr>
        <dsp:cNvPr id="0" name=""/>
        <dsp:cNvSpPr/>
      </dsp:nvSpPr>
      <dsp:spPr>
        <a:xfrm>
          <a:off x="2278077" y="4020682"/>
          <a:ext cx="2683568" cy="230353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ClrTx/>
            <a:buSzTx/>
            <a:buFontTx/>
            <a:buNone/>
          </a:pPr>
          <a:r>
            <a:rPr lang="en-US" sz="2100" b="0" kern="1200" noProof="0" dirty="0">
              <a:solidFill>
                <a:srgbClr val="000000">
                  <a:hueOff val="0"/>
                  <a:satOff val="0"/>
                  <a:lumOff val="0"/>
                  <a:alphaOff val="0"/>
                </a:srgbClr>
              </a:solidFill>
              <a:latin typeface="Calibri"/>
              <a:ea typeface="Calibri"/>
              <a:cs typeface="Calibri"/>
              <a:sym typeface="Source Sans Pro Semibold"/>
            </a:rPr>
            <a:t>“I think that was a very wise decision to make.”</a:t>
          </a:r>
          <a:endParaRPr lang="es-ES" sz="2100" b="0" kern="1200" dirty="0">
            <a:solidFill>
              <a:srgbClr val="000000">
                <a:hueOff val="0"/>
                <a:satOff val="0"/>
                <a:lumOff val="0"/>
                <a:alphaOff val="0"/>
              </a:srgbClr>
            </a:solidFill>
            <a:latin typeface="Calibri"/>
            <a:ea typeface="Calibri"/>
            <a:cs typeface="Calibri"/>
          </a:endParaRPr>
        </a:p>
      </dsp:txBody>
      <dsp:txXfrm>
        <a:off x="2693669" y="4377419"/>
        <a:ext cx="1852384" cy="1590059"/>
      </dsp:txXfrm>
    </dsp:sp>
    <dsp:sp modelId="{059D08B4-FEDE-4117-921F-8A50747CD0AF}">
      <dsp:nvSpPr>
        <dsp:cNvPr id="0" name=""/>
        <dsp:cNvSpPr/>
      </dsp:nvSpPr>
      <dsp:spPr>
        <a:xfrm>
          <a:off x="2362012" y="5038593"/>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484EF0-B529-4F41-8E90-B0A56DB394B9}">
      <dsp:nvSpPr>
        <dsp:cNvPr id="0" name=""/>
        <dsp:cNvSpPr/>
      </dsp:nvSpPr>
      <dsp:spPr>
        <a:xfrm>
          <a:off x="0" y="2768523"/>
          <a:ext cx="2683568" cy="2303533"/>
        </a:xfrm>
        <a:prstGeom prst="hexagon">
          <a:avLst>
            <a:gd name="adj" fmla="val 25000"/>
            <a:gd name="vf" fmla="val 115470"/>
          </a:avLst>
        </a:prstGeom>
        <a:blipFill>
          <a:blip xmlns:r="http://schemas.openxmlformats.org/officeDocument/2006/relationships" r:embed="rId1"/>
          <a:srcRect/>
          <a:stretch>
            <a:fillRect t="-9000" b="-9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FF252E-A63E-46E9-9E12-6D24A2283B42}">
      <dsp:nvSpPr>
        <dsp:cNvPr id="0" name=""/>
        <dsp:cNvSpPr/>
      </dsp:nvSpPr>
      <dsp:spPr>
        <a:xfrm>
          <a:off x="1817023" y="4752629"/>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A00EE-6CEA-4153-8F96-00BEABC03FF1}">
      <dsp:nvSpPr>
        <dsp:cNvPr id="0" name=""/>
        <dsp:cNvSpPr/>
      </dsp:nvSpPr>
      <dsp:spPr>
        <a:xfrm>
          <a:off x="4553790" y="2750879"/>
          <a:ext cx="2683568" cy="230353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ClrTx/>
            <a:buSzTx/>
            <a:buFontTx/>
            <a:buNone/>
          </a:pPr>
          <a:r>
            <a:rPr kumimoji="0" lang="en-US" sz="2100" b="0" i="0" u="none" strike="noStrike" kern="1200" cap="none" spc="0" normalizeH="0" baseline="0" noProof="0">
              <a:ln/>
              <a:effectLst/>
              <a:uLnTx/>
              <a:uFillTx/>
              <a:latin typeface="Source Sans Pro Semibold"/>
              <a:ea typeface="Source Sans Pro Semibold"/>
              <a:sym typeface="Source Sans Pro Semibold"/>
            </a:rPr>
            <a:t>“</a:t>
          </a:r>
          <a:r>
            <a:rPr lang="en-US" sz="2100" kern="1200"/>
            <a:t>I can see that you’ve been a loyal member, that’s really great!</a:t>
          </a:r>
          <a:r>
            <a:rPr kumimoji="0" lang="en-US" sz="2100" b="0" i="0" u="none" strike="noStrike" kern="1200" cap="none" spc="0" normalizeH="0" baseline="0" noProof="0">
              <a:ln/>
              <a:effectLst/>
              <a:uLnTx/>
              <a:uFillTx/>
              <a:latin typeface="Source Sans Pro Semibold"/>
              <a:ea typeface="Source Sans Pro Semibold"/>
              <a:sym typeface="Source Sans Pro Semibold"/>
            </a:rPr>
            <a:t>”</a:t>
          </a:r>
          <a:endParaRPr lang="es-ES" sz="2100" kern="1200" dirty="0"/>
        </a:p>
      </dsp:txBody>
      <dsp:txXfrm>
        <a:off x="4969382" y="3107616"/>
        <a:ext cx="1852384" cy="1590059"/>
      </dsp:txXfrm>
    </dsp:sp>
    <dsp:sp modelId="{8F4E777D-784E-4973-B3AB-B2E1883E3906}">
      <dsp:nvSpPr>
        <dsp:cNvPr id="0" name=""/>
        <dsp:cNvSpPr/>
      </dsp:nvSpPr>
      <dsp:spPr>
        <a:xfrm>
          <a:off x="6392093" y="4732550"/>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29E57-38E3-4D3D-BF18-07015C4DDB39}">
      <dsp:nvSpPr>
        <dsp:cNvPr id="0" name=""/>
        <dsp:cNvSpPr/>
      </dsp:nvSpPr>
      <dsp:spPr>
        <a:xfrm>
          <a:off x="6841325" y="4017031"/>
          <a:ext cx="2683568" cy="2303533"/>
        </a:xfrm>
        <a:prstGeom prst="hexagon">
          <a:avLst>
            <a:gd name="adj" fmla="val 25000"/>
            <a:gd name="vf" fmla="val 115470"/>
          </a:avLst>
        </a:prstGeom>
        <a:blipFill>
          <a:blip xmlns:r="http://schemas.openxmlformats.org/officeDocument/2006/relationships" r:embed="rId2"/>
          <a:srcRect/>
          <a:stretch>
            <a:fillRect t="-13000" b="-13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6AD0EB-3277-4E08-A9DE-F937BB6B9488}">
      <dsp:nvSpPr>
        <dsp:cNvPr id="0" name=""/>
        <dsp:cNvSpPr/>
      </dsp:nvSpPr>
      <dsp:spPr>
        <a:xfrm>
          <a:off x="6902799" y="5048936"/>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A0233-8464-4654-B106-9A1EC6ABB6A1}">
      <dsp:nvSpPr>
        <dsp:cNvPr id="0" name=""/>
        <dsp:cNvSpPr/>
      </dsp:nvSpPr>
      <dsp:spPr>
        <a:xfrm>
          <a:off x="2278077" y="1509672"/>
          <a:ext cx="2683568" cy="230353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ClrTx/>
            <a:buSzTx/>
            <a:buFontTx/>
            <a:buNone/>
          </a:pPr>
          <a:r>
            <a:rPr kumimoji="0" lang="en-US" sz="2100" b="0" i="0" u="none" strike="noStrike" kern="1200" cap="none" spc="0" normalizeH="0" baseline="0" noProof="0" dirty="0">
              <a:ln/>
              <a:effectLst/>
              <a:uLnTx/>
              <a:uFillTx/>
              <a:latin typeface="Source Sans Pro Semibold"/>
              <a:ea typeface="Source Sans Pro Semibold"/>
              <a:sym typeface="Source Sans Pro Semibold"/>
            </a:rPr>
            <a:t>“</a:t>
          </a:r>
          <a:r>
            <a:rPr lang="en-US" sz="2100" b="0" kern="1200" noProof="0" dirty="0">
              <a:solidFill>
                <a:srgbClr val="000000">
                  <a:hueOff val="0"/>
                  <a:satOff val="0"/>
                  <a:lumOff val="0"/>
                  <a:alphaOff val="0"/>
                </a:srgbClr>
              </a:solidFill>
              <a:latin typeface="Calibri"/>
              <a:ea typeface="Calibri"/>
              <a:cs typeface="Calibri"/>
              <a:sym typeface="Source Sans Pro Semibold"/>
            </a:rPr>
            <a:t>Thanks for being so honest with me about how this is impacting you.”</a:t>
          </a:r>
          <a:endParaRPr lang="es-ES" sz="2100" b="0" kern="1200" dirty="0">
            <a:solidFill>
              <a:srgbClr val="000000">
                <a:hueOff val="0"/>
                <a:satOff val="0"/>
                <a:lumOff val="0"/>
                <a:alphaOff val="0"/>
              </a:srgbClr>
            </a:solidFill>
            <a:latin typeface="Calibri"/>
            <a:ea typeface="Calibri"/>
            <a:cs typeface="Calibri"/>
          </a:endParaRPr>
        </a:p>
      </dsp:txBody>
      <dsp:txXfrm>
        <a:off x="2693669" y="1866409"/>
        <a:ext cx="1852384" cy="1590059"/>
      </dsp:txXfrm>
    </dsp:sp>
    <dsp:sp modelId="{E5077A1D-66DC-4141-9E40-96DA3713E017}">
      <dsp:nvSpPr>
        <dsp:cNvPr id="0" name=""/>
        <dsp:cNvSpPr/>
      </dsp:nvSpPr>
      <dsp:spPr>
        <a:xfrm>
          <a:off x="4104558" y="1557130"/>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286473-0F64-4E98-8843-B6FBA01CF783}">
      <dsp:nvSpPr>
        <dsp:cNvPr id="0" name=""/>
        <dsp:cNvSpPr/>
      </dsp:nvSpPr>
      <dsp:spPr>
        <a:xfrm>
          <a:off x="4553790" y="239869"/>
          <a:ext cx="2683568" cy="2303533"/>
        </a:xfrm>
        <a:prstGeom prst="hexagon">
          <a:avLst>
            <a:gd name="adj" fmla="val 25000"/>
            <a:gd name="vf" fmla="val 115470"/>
          </a:avLst>
        </a:prstGeom>
        <a:blipFill>
          <a:blip xmlns:r="http://schemas.openxmlformats.org/officeDocument/2006/relationships" r:embed="rId3"/>
          <a:srcRect/>
          <a:stretch>
            <a:fillRect t="-8000" b="-8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A6E38F-B4E2-4791-9066-5B4E706AEE70}">
      <dsp:nvSpPr>
        <dsp:cNvPr id="0" name=""/>
        <dsp:cNvSpPr/>
      </dsp:nvSpPr>
      <dsp:spPr>
        <a:xfrm>
          <a:off x="4615264" y="1260822"/>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695A0E-5997-4C39-9731-B16E588ACD82}">
      <dsp:nvSpPr>
        <dsp:cNvPr id="0" name=""/>
        <dsp:cNvSpPr/>
      </dsp:nvSpPr>
      <dsp:spPr>
        <a:xfrm>
          <a:off x="6841325" y="1506021"/>
          <a:ext cx="2683568" cy="2303533"/>
        </a:xfrm>
        <a:prstGeom prst="hexagon">
          <a:avLst>
            <a:gd name="adj" fmla="val 25000"/>
            <a:gd name="vf" fmla="val 11547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b="0" kern="1200" dirty="0"/>
            <a:t>“It’s good’s that </a:t>
          </a:r>
          <a:r>
            <a:rPr lang="en-US" sz="2100" b="0" kern="1200" noProof="0" dirty="0">
              <a:solidFill>
                <a:srgbClr val="000000">
                  <a:hueOff val="0"/>
                  <a:satOff val="0"/>
                  <a:lumOff val="0"/>
                  <a:alphaOff val="0"/>
                </a:srgbClr>
              </a:solidFill>
              <a:latin typeface="Calibri"/>
              <a:ea typeface="Calibri"/>
              <a:cs typeface="Calibri"/>
              <a:sym typeface="Source Sans Pro Semibold"/>
            </a:rPr>
            <a:t>you’ve shared that with me.”</a:t>
          </a:r>
        </a:p>
      </dsp:txBody>
      <dsp:txXfrm>
        <a:off x="7256917" y="1862758"/>
        <a:ext cx="1852384" cy="1590059"/>
      </dsp:txXfrm>
    </dsp:sp>
    <dsp:sp modelId="{5AB8D0DC-0F17-400F-8E32-EB334C48E94D}">
      <dsp:nvSpPr>
        <dsp:cNvPr id="0" name=""/>
        <dsp:cNvSpPr/>
      </dsp:nvSpPr>
      <dsp:spPr>
        <a:xfrm>
          <a:off x="9148957" y="2522716"/>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21407F-07AE-4654-93D8-827303940820}">
      <dsp:nvSpPr>
        <dsp:cNvPr id="0" name=""/>
        <dsp:cNvSpPr/>
      </dsp:nvSpPr>
      <dsp:spPr>
        <a:xfrm>
          <a:off x="9138317" y="2772174"/>
          <a:ext cx="2683568" cy="2303533"/>
        </a:xfrm>
        <a:prstGeom prst="hexagon">
          <a:avLst>
            <a:gd name="adj" fmla="val 25000"/>
            <a:gd name="vf" fmla="val 115470"/>
          </a:avLst>
        </a:prstGeom>
        <a:blipFill>
          <a:blip xmlns:r="http://schemas.openxmlformats.org/officeDocument/2006/relationships" r:embed="rId4"/>
          <a:srcRect/>
          <a:stretch>
            <a:fillRect t="-8000" b="-8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3C88DE-D3E3-4B1A-8C5E-C342C8E44198}">
      <dsp:nvSpPr>
        <dsp:cNvPr id="0" name=""/>
        <dsp:cNvSpPr/>
      </dsp:nvSpPr>
      <dsp:spPr>
        <a:xfrm>
          <a:off x="9679760" y="2812939"/>
          <a:ext cx="313279" cy="270145"/>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36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0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0952600-8863-4BB4-B313-9925C6C0FBEC}"/>
              </a:ext>
            </a:extLst>
          </p:cNvPr>
          <p:cNvSpPr>
            <a:spLocks noGrp="1"/>
          </p:cNvSpPr>
          <p:nvPr>
            <p:ph type="pic" sz="quarter" idx="10"/>
          </p:nvPr>
        </p:nvSpPr>
        <p:spPr>
          <a:xfrm>
            <a:off x="5276850" y="0"/>
            <a:ext cx="6915150" cy="6858000"/>
          </a:xfrm>
          <a:custGeom>
            <a:avLst/>
            <a:gdLst>
              <a:gd name="connsiteX0" fmla="*/ 3429000 w 6915150"/>
              <a:gd name="connsiteY0" fmla="*/ 0 h 6858000"/>
              <a:gd name="connsiteX1" fmla="*/ 6915150 w 6915150"/>
              <a:gd name="connsiteY1" fmla="*/ 0 h 6858000"/>
              <a:gd name="connsiteX2" fmla="*/ 6915150 w 6915150"/>
              <a:gd name="connsiteY2" fmla="*/ 6858000 h 6858000"/>
              <a:gd name="connsiteX3" fmla="*/ 0 w 6915150"/>
              <a:gd name="connsiteY3" fmla="*/ 6858000 h 6858000"/>
              <a:gd name="connsiteX4" fmla="*/ 5238750 w 6915150"/>
              <a:gd name="connsiteY4" fmla="*/ 29337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50" h="6858000">
                <a:moveTo>
                  <a:pt x="3429000" y="0"/>
                </a:moveTo>
                <a:lnTo>
                  <a:pt x="6915150" y="0"/>
                </a:lnTo>
                <a:lnTo>
                  <a:pt x="6915150" y="6858000"/>
                </a:lnTo>
                <a:lnTo>
                  <a:pt x="0" y="6858000"/>
                </a:lnTo>
                <a:lnTo>
                  <a:pt x="5238750" y="2933700"/>
                </a:lnTo>
                <a:close/>
              </a:path>
            </a:pathLst>
          </a:custGeom>
        </p:spPr>
        <p:txBody>
          <a:bodyPr wrap="square">
            <a:noAutofit/>
          </a:bodyPr>
          <a:lstStyle/>
          <a:p>
            <a:endParaRPr lang="en-US"/>
          </a:p>
        </p:txBody>
      </p:sp>
    </p:spTree>
    <p:extLst>
      <p:ext uri="{BB962C8B-B14F-4D97-AF65-F5344CB8AC3E}">
        <p14:creationId xmlns:p14="http://schemas.microsoft.com/office/powerpoint/2010/main" val="2092053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662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565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286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854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2A59BEA-ABB6-41B6-BE02-25482717FC62}"/>
              </a:ext>
            </a:extLst>
          </p:cNvPr>
          <p:cNvSpPr>
            <a:spLocks noGrp="1"/>
          </p:cNvSpPr>
          <p:nvPr>
            <p:ph type="pic" sz="quarter" idx="10"/>
          </p:nvPr>
        </p:nvSpPr>
        <p:spPr>
          <a:xfrm>
            <a:off x="6212298" y="0"/>
            <a:ext cx="4056222" cy="6858000"/>
          </a:xfrm>
          <a:custGeom>
            <a:avLst/>
            <a:gdLst>
              <a:gd name="connsiteX0" fmla="*/ 8528 w 4056222"/>
              <a:gd name="connsiteY0" fmla="*/ 5638800 h 6858000"/>
              <a:gd name="connsiteX1" fmla="*/ 4050536 w 4056222"/>
              <a:gd name="connsiteY1" fmla="*/ 5638800 h 6858000"/>
              <a:gd name="connsiteX2" fmla="*/ 4056222 w 4056222"/>
              <a:gd name="connsiteY2" fmla="*/ 5640162 h 6858000"/>
              <a:gd name="connsiteX3" fmla="*/ 4053380 w 4056222"/>
              <a:gd name="connsiteY3" fmla="*/ 6856639 h 6858000"/>
              <a:gd name="connsiteX4" fmla="*/ 4047694 w 4056222"/>
              <a:gd name="connsiteY4" fmla="*/ 6858000 h 6858000"/>
              <a:gd name="connsiteX5" fmla="*/ 5685 w 4056222"/>
              <a:gd name="connsiteY5" fmla="*/ 6858000 h 6858000"/>
              <a:gd name="connsiteX6" fmla="*/ 0 w 4056222"/>
              <a:gd name="connsiteY6" fmla="*/ 6856639 h 6858000"/>
              <a:gd name="connsiteX7" fmla="*/ 2843 w 4056222"/>
              <a:gd name="connsiteY7" fmla="*/ 5640162 h 6858000"/>
              <a:gd name="connsiteX8" fmla="*/ 8528 w 4056222"/>
              <a:gd name="connsiteY8" fmla="*/ 5638800 h 6858000"/>
              <a:gd name="connsiteX9" fmla="*/ 8528 w 4056222"/>
              <a:gd name="connsiteY9" fmla="*/ 0 h 6858000"/>
              <a:gd name="connsiteX10" fmla="*/ 4050536 w 4056222"/>
              <a:gd name="connsiteY10" fmla="*/ 0 h 6858000"/>
              <a:gd name="connsiteX11" fmla="*/ 4056222 w 4056222"/>
              <a:gd name="connsiteY11" fmla="*/ 5678 h 6858000"/>
              <a:gd name="connsiteX12" fmla="*/ 4053380 w 4056222"/>
              <a:gd name="connsiteY12" fmla="*/ 5079238 h 6858000"/>
              <a:gd name="connsiteX13" fmla="*/ 4047694 w 4056222"/>
              <a:gd name="connsiteY13" fmla="*/ 5084916 h 6858000"/>
              <a:gd name="connsiteX14" fmla="*/ 5685 w 4056222"/>
              <a:gd name="connsiteY14" fmla="*/ 5084916 h 6858000"/>
              <a:gd name="connsiteX15" fmla="*/ 0 w 4056222"/>
              <a:gd name="connsiteY15" fmla="*/ 5079238 h 6858000"/>
              <a:gd name="connsiteX16" fmla="*/ 2843 w 4056222"/>
              <a:gd name="connsiteY16" fmla="*/ 5678 h 6858000"/>
              <a:gd name="connsiteX17" fmla="*/ 8528 w 4056222"/>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6222" h="6858000">
                <a:moveTo>
                  <a:pt x="8528" y="5638800"/>
                </a:moveTo>
                <a:cubicBezTo>
                  <a:pt x="4050536" y="5638800"/>
                  <a:pt x="4050536" y="5638800"/>
                  <a:pt x="4050536" y="5638800"/>
                </a:cubicBezTo>
                <a:cubicBezTo>
                  <a:pt x="4053380" y="5638800"/>
                  <a:pt x="4056222" y="5639481"/>
                  <a:pt x="4056222" y="5640162"/>
                </a:cubicBezTo>
                <a:lnTo>
                  <a:pt x="4053380" y="6856639"/>
                </a:lnTo>
                <a:cubicBezTo>
                  <a:pt x="4053380" y="6857319"/>
                  <a:pt x="4050536" y="6858000"/>
                  <a:pt x="4047694" y="6858000"/>
                </a:cubicBezTo>
                <a:cubicBezTo>
                  <a:pt x="5685" y="6858000"/>
                  <a:pt x="5685" y="6858000"/>
                  <a:pt x="5685" y="6858000"/>
                </a:cubicBezTo>
                <a:cubicBezTo>
                  <a:pt x="2843" y="6858000"/>
                  <a:pt x="0" y="6857319"/>
                  <a:pt x="0" y="6856639"/>
                </a:cubicBezTo>
                <a:cubicBezTo>
                  <a:pt x="2843" y="5640162"/>
                  <a:pt x="2843" y="5640162"/>
                  <a:pt x="2843" y="5640162"/>
                </a:cubicBezTo>
                <a:cubicBezTo>
                  <a:pt x="2843" y="5639481"/>
                  <a:pt x="5685" y="5638800"/>
                  <a:pt x="8528" y="5638800"/>
                </a:cubicBezTo>
                <a:close/>
                <a:moveTo>
                  <a:pt x="8528" y="0"/>
                </a:moveTo>
                <a:cubicBezTo>
                  <a:pt x="4050536" y="0"/>
                  <a:pt x="4050536" y="0"/>
                  <a:pt x="4050536" y="0"/>
                </a:cubicBezTo>
                <a:cubicBezTo>
                  <a:pt x="4053380" y="0"/>
                  <a:pt x="4056222" y="2840"/>
                  <a:pt x="4056222" y="5678"/>
                </a:cubicBezTo>
                <a:lnTo>
                  <a:pt x="4053380" y="5079238"/>
                </a:lnTo>
                <a:cubicBezTo>
                  <a:pt x="4053380" y="5082077"/>
                  <a:pt x="4050536" y="5084916"/>
                  <a:pt x="4047694" y="5084916"/>
                </a:cubicBezTo>
                <a:cubicBezTo>
                  <a:pt x="5685" y="5084916"/>
                  <a:pt x="5685" y="5084916"/>
                  <a:pt x="5685" y="5084916"/>
                </a:cubicBezTo>
                <a:cubicBezTo>
                  <a:pt x="2843" y="5084916"/>
                  <a:pt x="0" y="5082077"/>
                  <a:pt x="0" y="5079238"/>
                </a:cubicBezTo>
                <a:cubicBezTo>
                  <a:pt x="2843" y="5678"/>
                  <a:pt x="2843" y="5678"/>
                  <a:pt x="2843" y="5678"/>
                </a:cubicBezTo>
                <a:cubicBezTo>
                  <a:pt x="2843" y="2840"/>
                  <a:pt x="5685" y="0"/>
                  <a:pt x="8528" y="0"/>
                </a:cubicBezTo>
                <a:close/>
              </a:path>
            </a:pathLst>
          </a:custGeom>
        </p:spPr>
        <p:txBody>
          <a:bodyPr wrap="square" rtlCol="0">
            <a:noAutofit/>
          </a:bodyPr>
          <a:lstStyle/>
          <a:p>
            <a:pPr lvl="0"/>
            <a:endParaRPr lang="en-US" noProof="0" dirty="0"/>
          </a:p>
        </p:txBody>
      </p:sp>
    </p:spTree>
    <p:extLst>
      <p:ext uri="{BB962C8B-B14F-4D97-AF65-F5344CB8AC3E}">
        <p14:creationId xmlns:p14="http://schemas.microsoft.com/office/powerpoint/2010/main" val="3314906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5276B1A-E5AE-4E88-B57E-CF7975320FC5}"/>
              </a:ext>
            </a:extLst>
          </p:cNvPr>
          <p:cNvSpPr>
            <a:spLocks noGrp="1"/>
          </p:cNvSpPr>
          <p:nvPr>
            <p:ph type="pic" sz="quarter" idx="10"/>
          </p:nvPr>
        </p:nvSpPr>
        <p:spPr>
          <a:xfrm>
            <a:off x="0" y="4591050"/>
            <a:ext cx="8115300" cy="1981200"/>
          </a:xfrm>
          <a:custGeom>
            <a:avLst/>
            <a:gdLst>
              <a:gd name="connsiteX0" fmla="*/ 3543300 w 8115300"/>
              <a:gd name="connsiteY0" fmla="*/ 0 h 1981200"/>
              <a:gd name="connsiteX1" fmla="*/ 8115300 w 8115300"/>
              <a:gd name="connsiteY1" fmla="*/ 0 h 1981200"/>
              <a:gd name="connsiteX2" fmla="*/ 8115300 w 8115300"/>
              <a:gd name="connsiteY2" fmla="*/ 1981200 h 1981200"/>
              <a:gd name="connsiteX3" fmla="*/ 3543300 w 8115300"/>
              <a:gd name="connsiteY3" fmla="*/ 1981200 h 1981200"/>
              <a:gd name="connsiteX4" fmla="*/ 0 w 8115300"/>
              <a:gd name="connsiteY4" fmla="*/ 0 h 1981200"/>
              <a:gd name="connsiteX5" fmla="*/ 3390900 w 8115300"/>
              <a:gd name="connsiteY5" fmla="*/ 0 h 1981200"/>
              <a:gd name="connsiteX6" fmla="*/ 3390900 w 8115300"/>
              <a:gd name="connsiteY6" fmla="*/ 1981200 h 1981200"/>
              <a:gd name="connsiteX7" fmla="*/ 0 w 81153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5300" h="1981200">
                <a:moveTo>
                  <a:pt x="3543300" y="0"/>
                </a:moveTo>
                <a:lnTo>
                  <a:pt x="8115300" y="0"/>
                </a:lnTo>
                <a:lnTo>
                  <a:pt x="8115300" y="1981200"/>
                </a:lnTo>
                <a:lnTo>
                  <a:pt x="3543300" y="1981200"/>
                </a:lnTo>
                <a:close/>
                <a:moveTo>
                  <a:pt x="0" y="0"/>
                </a:moveTo>
                <a:lnTo>
                  <a:pt x="3390900" y="0"/>
                </a:lnTo>
                <a:lnTo>
                  <a:pt x="3390900" y="1981200"/>
                </a:lnTo>
                <a:lnTo>
                  <a:pt x="0" y="1981200"/>
                </a:lnTo>
                <a:close/>
              </a:path>
            </a:pathLst>
          </a:custGeom>
        </p:spPr>
        <p:txBody>
          <a:bodyPr wrap="square">
            <a:noAutofit/>
          </a:bodyPr>
          <a:lstStyle/>
          <a:p>
            <a:endParaRPr lang="en-US"/>
          </a:p>
        </p:txBody>
      </p:sp>
      <p:sp>
        <p:nvSpPr>
          <p:cNvPr id="4" name="Picture Placeholder 9">
            <a:extLst>
              <a:ext uri="{FF2B5EF4-FFF2-40B4-BE49-F238E27FC236}">
                <a16:creationId xmlns:a16="http://schemas.microsoft.com/office/drawing/2014/main" id="{D2B34D31-03FF-44D9-8927-69255E77D71D}"/>
              </a:ext>
            </a:extLst>
          </p:cNvPr>
          <p:cNvSpPr>
            <a:spLocks noGrp="1"/>
          </p:cNvSpPr>
          <p:nvPr>
            <p:ph type="pic" sz="quarter" idx="14"/>
          </p:nvPr>
        </p:nvSpPr>
        <p:spPr>
          <a:xfrm>
            <a:off x="3543300" y="2476500"/>
            <a:ext cx="8648700" cy="1981200"/>
          </a:xfrm>
          <a:custGeom>
            <a:avLst/>
            <a:gdLst>
              <a:gd name="connsiteX0" fmla="*/ 4724400 w 8648700"/>
              <a:gd name="connsiteY0" fmla="*/ 0 h 1981200"/>
              <a:gd name="connsiteX1" fmla="*/ 8648700 w 8648700"/>
              <a:gd name="connsiteY1" fmla="*/ 0 h 1981200"/>
              <a:gd name="connsiteX2" fmla="*/ 8648700 w 8648700"/>
              <a:gd name="connsiteY2" fmla="*/ 1981200 h 1981200"/>
              <a:gd name="connsiteX3" fmla="*/ 4724400 w 8648700"/>
              <a:gd name="connsiteY3" fmla="*/ 1981200 h 1981200"/>
              <a:gd name="connsiteX4" fmla="*/ 0 w 8648700"/>
              <a:gd name="connsiteY4" fmla="*/ 0 h 1981200"/>
              <a:gd name="connsiteX5" fmla="*/ 4572000 w 8648700"/>
              <a:gd name="connsiteY5" fmla="*/ 0 h 1981200"/>
              <a:gd name="connsiteX6" fmla="*/ 4572000 w 8648700"/>
              <a:gd name="connsiteY6" fmla="*/ 1981200 h 1981200"/>
              <a:gd name="connsiteX7" fmla="*/ 0 w 86487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981200">
                <a:moveTo>
                  <a:pt x="4724400" y="0"/>
                </a:moveTo>
                <a:lnTo>
                  <a:pt x="8648700" y="0"/>
                </a:lnTo>
                <a:lnTo>
                  <a:pt x="8648700" y="1981200"/>
                </a:lnTo>
                <a:lnTo>
                  <a:pt x="4724400" y="1981200"/>
                </a:lnTo>
                <a:close/>
                <a:moveTo>
                  <a:pt x="0" y="0"/>
                </a:moveTo>
                <a:lnTo>
                  <a:pt x="4572000" y="0"/>
                </a:lnTo>
                <a:lnTo>
                  <a:pt x="4572000" y="1981200"/>
                </a:lnTo>
                <a:lnTo>
                  <a:pt x="0" y="1981200"/>
                </a:lnTo>
                <a:close/>
              </a:path>
            </a:pathLst>
          </a:custGeom>
        </p:spPr>
        <p:txBody>
          <a:bodyPr wrap="square">
            <a:noAutofit/>
          </a:bodyPr>
          <a:lstStyle/>
          <a:p>
            <a:endParaRPr lang="en-US"/>
          </a:p>
        </p:txBody>
      </p:sp>
    </p:spTree>
    <p:extLst>
      <p:ext uri="{BB962C8B-B14F-4D97-AF65-F5344CB8AC3E}">
        <p14:creationId xmlns:p14="http://schemas.microsoft.com/office/powerpoint/2010/main" val="2030047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100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6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9056693-A2AC-434E-BD68-0C67E2FDEF82}"/>
              </a:ext>
            </a:extLst>
          </p:cNvPr>
          <p:cNvSpPr>
            <a:spLocks noGrp="1"/>
          </p:cNvSpPr>
          <p:nvPr>
            <p:ph type="pic" sz="quarter" idx="22"/>
          </p:nvPr>
        </p:nvSpPr>
        <p:spPr>
          <a:xfrm>
            <a:off x="7341086" y="3187793"/>
            <a:ext cx="2908549" cy="1847088"/>
          </a:xfrm>
          <a:prstGeom prst="rect">
            <a:avLst/>
          </a:prstGeom>
          <a:noFill/>
        </p:spPr>
      </p:sp>
      <p:sp>
        <p:nvSpPr>
          <p:cNvPr id="4" name="Picture Placeholder 1">
            <a:extLst>
              <a:ext uri="{FF2B5EF4-FFF2-40B4-BE49-F238E27FC236}">
                <a16:creationId xmlns:a16="http://schemas.microsoft.com/office/drawing/2014/main" id="{AB4BDE68-5016-43C0-BFAC-26112B4BB5A1}"/>
              </a:ext>
            </a:extLst>
          </p:cNvPr>
          <p:cNvSpPr>
            <a:spLocks noGrp="1"/>
          </p:cNvSpPr>
          <p:nvPr>
            <p:ph type="pic" sz="quarter" idx="24"/>
          </p:nvPr>
        </p:nvSpPr>
        <p:spPr>
          <a:xfrm>
            <a:off x="1930377" y="3187793"/>
            <a:ext cx="2908549" cy="1847088"/>
          </a:xfrm>
          <a:prstGeom prst="rect">
            <a:avLst/>
          </a:prstGeom>
          <a:noFill/>
        </p:spPr>
      </p:sp>
      <p:sp>
        <p:nvSpPr>
          <p:cNvPr id="5" name="Picture Placeholder 2">
            <a:extLst>
              <a:ext uri="{FF2B5EF4-FFF2-40B4-BE49-F238E27FC236}">
                <a16:creationId xmlns:a16="http://schemas.microsoft.com/office/drawing/2014/main" id="{20D83DD0-CE28-458C-B0DF-696B55A0AA67}"/>
              </a:ext>
            </a:extLst>
          </p:cNvPr>
          <p:cNvSpPr>
            <a:spLocks noGrp="1"/>
          </p:cNvSpPr>
          <p:nvPr>
            <p:ph type="pic" sz="quarter" idx="23"/>
          </p:nvPr>
        </p:nvSpPr>
        <p:spPr>
          <a:xfrm>
            <a:off x="4452513" y="3544622"/>
            <a:ext cx="3281748" cy="2071116"/>
          </a:xfrm>
          <a:prstGeom prst="rect">
            <a:avLst/>
          </a:prstGeom>
          <a:noFill/>
        </p:spPr>
      </p:sp>
    </p:spTree>
    <p:extLst>
      <p:ext uri="{BB962C8B-B14F-4D97-AF65-F5344CB8AC3E}">
        <p14:creationId xmlns:p14="http://schemas.microsoft.com/office/powerpoint/2010/main" val="779109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07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85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C88D02F4-62D6-4228-BD82-C8896F35E185}"/>
              </a:ext>
            </a:extLst>
          </p:cNvPr>
          <p:cNvSpPr>
            <a:spLocks noGrp="1"/>
          </p:cNvSpPr>
          <p:nvPr>
            <p:ph type="pic" sz="quarter" idx="10"/>
          </p:nvPr>
        </p:nvSpPr>
        <p:spPr>
          <a:xfrm>
            <a:off x="3523019" y="644370"/>
            <a:ext cx="5145962" cy="5569260"/>
          </a:xfrm>
          <a:custGeom>
            <a:avLst/>
            <a:gdLst>
              <a:gd name="connsiteX0" fmla="*/ 2117012 w 4234023"/>
              <a:gd name="connsiteY0" fmla="*/ 0 h 4582306"/>
              <a:gd name="connsiteX1" fmla="*/ 2589615 w 4234023"/>
              <a:gd name="connsiteY1" fmla="*/ 112881 h 4582306"/>
              <a:gd name="connsiteX2" fmla="*/ 3761224 w 4234023"/>
              <a:gd name="connsiteY2" fmla="*/ 791462 h 4582306"/>
              <a:gd name="connsiteX3" fmla="*/ 4234023 w 4234023"/>
              <a:gd name="connsiteY3" fmla="*/ 1611279 h 4582306"/>
              <a:gd name="connsiteX4" fmla="*/ 4234023 w 4234023"/>
              <a:gd name="connsiteY4" fmla="*/ 2971028 h 4582306"/>
              <a:gd name="connsiteX5" fmla="*/ 3761224 w 4234023"/>
              <a:gd name="connsiteY5" fmla="*/ 3790845 h 4582306"/>
              <a:gd name="connsiteX6" fmla="*/ 2589615 w 4234023"/>
              <a:gd name="connsiteY6" fmla="*/ 4469425 h 4582306"/>
              <a:gd name="connsiteX7" fmla="*/ 1644408 w 4234023"/>
              <a:gd name="connsiteY7" fmla="*/ 4469425 h 4582306"/>
              <a:gd name="connsiteX8" fmla="*/ 472799 w 4234023"/>
              <a:gd name="connsiteY8" fmla="*/ 3790845 h 4582306"/>
              <a:gd name="connsiteX9" fmla="*/ 0 w 4234023"/>
              <a:gd name="connsiteY9" fmla="*/ 2971028 h 4582306"/>
              <a:gd name="connsiteX10" fmla="*/ 0 w 4234023"/>
              <a:gd name="connsiteY10" fmla="*/ 1611279 h 4582306"/>
              <a:gd name="connsiteX11" fmla="*/ 472799 w 4234023"/>
              <a:gd name="connsiteY11" fmla="*/ 791462 h 4582306"/>
              <a:gd name="connsiteX12" fmla="*/ 1644408 w 4234023"/>
              <a:gd name="connsiteY12" fmla="*/ 112881 h 4582306"/>
              <a:gd name="connsiteX13" fmla="*/ 2117012 w 4234023"/>
              <a:gd name="connsiteY13" fmla="*/ 0 h 458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34023" h="4582306">
                <a:moveTo>
                  <a:pt x="2117012" y="0"/>
                </a:moveTo>
                <a:cubicBezTo>
                  <a:pt x="2288333" y="0"/>
                  <a:pt x="2459654" y="37627"/>
                  <a:pt x="2589615" y="112881"/>
                </a:cubicBezTo>
                <a:lnTo>
                  <a:pt x="3761224" y="791462"/>
                </a:lnTo>
                <a:cubicBezTo>
                  <a:pt x="4021342" y="941970"/>
                  <a:pt x="4234023" y="1310909"/>
                  <a:pt x="4234023" y="1611279"/>
                </a:cubicBezTo>
                <a:lnTo>
                  <a:pt x="4234023" y="2971028"/>
                </a:lnTo>
                <a:cubicBezTo>
                  <a:pt x="4234023" y="3271397"/>
                  <a:pt x="4021342" y="3640336"/>
                  <a:pt x="3761224" y="3790845"/>
                </a:cubicBezTo>
                <a:lnTo>
                  <a:pt x="2589615" y="4469425"/>
                </a:lnTo>
                <a:cubicBezTo>
                  <a:pt x="2329693" y="4619933"/>
                  <a:pt x="1904330" y="4619933"/>
                  <a:pt x="1644408" y="4469425"/>
                </a:cubicBezTo>
                <a:lnTo>
                  <a:pt x="472799" y="3790845"/>
                </a:lnTo>
                <a:cubicBezTo>
                  <a:pt x="212681" y="3640336"/>
                  <a:pt x="0" y="3271397"/>
                  <a:pt x="0" y="2971028"/>
                </a:cubicBezTo>
                <a:lnTo>
                  <a:pt x="0" y="1611279"/>
                </a:lnTo>
                <a:cubicBezTo>
                  <a:pt x="0" y="1310909"/>
                  <a:pt x="212681" y="941970"/>
                  <a:pt x="472799" y="791462"/>
                </a:cubicBezTo>
                <a:lnTo>
                  <a:pt x="1644408" y="112881"/>
                </a:lnTo>
                <a:cubicBezTo>
                  <a:pt x="1774369" y="37627"/>
                  <a:pt x="1945691" y="0"/>
                  <a:pt x="211701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559418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45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C4C3B3F-1638-491E-BA17-CE97DE171AAE}"/>
              </a:ext>
            </a:extLst>
          </p:cNvPr>
          <p:cNvSpPr>
            <a:spLocks noGrp="1"/>
          </p:cNvSpPr>
          <p:nvPr>
            <p:ph type="pic" sz="quarter" idx="16" hasCustomPrompt="1"/>
          </p:nvPr>
        </p:nvSpPr>
        <p:spPr>
          <a:xfrm>
            <a:off x="1790700" y="1"/>
            <a:ext cx="4305300" cy="2372496"/>
          </a:xfrm>
          <a:prstGeom prst="rect">
            <a:avLst/>
          </a:prstGeom>
          <a:no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
        <p:nvSpPr>
          <p:cNvPr id="4" name="Picture Placeholder 4">
            <a:extLst>
              <a:ext uri="{FF2B5EF4-FFF2-40B4-BE49-F238E27FC236}">
                <a16:creationId xmlns:a16="http://schemas.microsoft.com/office/drawing/2014/main" id="{3F92C9BC-AB6F-4786-86F1-A73367A47099}"/>
              </a:ext>
            </a:extLst>
          </p:cNvPr>
          <p:cNvSpPr>
            <a:spLocks noGrp="1"/>
          </p:cNvSpPr>
          <p:nvPr>
            <p:ph type="pic" sz="quarter" idx="17" hasCustomPrompt="1"/>
          </p:nvPr>
        </p:nvSpPr>
        <p:spPr>
          <a:xfrm>
            <a:off x="1790700" y="4485504"/>
            <a:ext cx="4305300" cy="2372496"/>
          </a:xfrm>
          <a:prstGeom prst="rect">
            <a:avLst/>
          </a:prstGeom>
          <a:no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2822989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88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166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32213" y="-24938"/>
            <a:ext cx="12281793" cy="6924092"/>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 fmla="*/ 0 w 8009051"/>
              <a:gd name="connsiteY0" fmla="*/ 0 h 3296621"/>
              <a:gd name="connsiteX1" fmla="*/ 8009051 w 8009051"/>
              <a:gd name="connsiteY1" fmla="*/ 947651 h 3296621"/>
              <a:gd name="connsiteX2" fmla="*/ 8009051 w 8009051"/>
              <a:gd name="connsiteY2" fmla="*/ 3296621 h 3296621"/>
              <a:gd name="connsiteX3" fmla="*/ 5419898 w 8009051"/>
              <a:gd name="connsiteY3" fmla="*/ 3296621 h 3296621"/>
              <a:gd name="connsiteX4" fmla="*/ 0 w 8009051"/>
              <a:gd name="connsiteY4" fmla="*/ 0 h 3296621"/>
              <a:gd name="connsiteX0" fmla="*/ 0 w 10773295"/>
              <a:gd name="connsiteY0" fmla="*/ 0 h 6480395"/>
              <a:gd name="connsiteX1" fmla="*/ 8009051 w 10773295"/>
              <a:gd name="connsiteY1" fmla="*/ 947651 h 6480395"/>
              <a:gd name="connsiteX2" fmla="*/ 8009051 w 10773295"/>
              <a:gd name="connsiteY2" fmla="*/ 3296621 h 6480395"/>
              <a:gd name="connsiteX3" fmla="*/ 10773295 w 10773295"/>
              <a:gd name="connsiteY3" fmla="*/ 6480395 h 6480395"/>
              <a:gd name="connsiteX4" fmla="*/ 0 w 10773295"/>
              <a:gd name="connsiteY4" fmla="*/ 0 h 6480395"/>
              <a:gd name="connsiteX0" fmla="*/ 0 w 12281793"/>
              <a:gd name="connsiteY0" fmla="*/ 0 h 6480395"/>
              <a:gd name="connsiteX1" fmla="*/ 8009051 w 12281793"/>
              <a:gd name="connsiteY1" fmla="*/ 947651 h 6480395"/>
              <a:gd name="connsiteX2" fmla="*/ 12281793 w 12281793"/>
              <a:gd name="connsiteY2" fmla="*/ 5366490 h 6480395"/>
              <a:gd name="connsiteX3" fmla="*/ 10773295 w 12281793"/>
              <a:gd name="connsiteY3" fmla="*/ 6480395 h 6480395"/>
              <a:gd name="connsiteX4" fmla="*/ 0 w 12281793"/>
              <a:gd name="connsiteY4" fmla="*/ 0 h 6480395"/>
              <a:gd name="connsiteX0" fmla="*/ 0 w 12281793"/>
              <a:gd name="connsiteY0" fmla="*/ 432262 h 6912657"/>
              <a:gd name="connsiteX1" fmla="*/ 8624193 w 12281793"/>
              <a:gd name="connsiteY1" fmla="*/ 0 h 6912657"/>
              <a:gd name="connsiteX2" fmla="*/ 12281793 w 12281793"/>
              <a:gd name="connsiteY2" fmla="*/ 5798752 h 6912657"/>
              <a:gd name="connsiteX3" fmla="*/ 10773295 w 12281793"/>
              <a:gd name="connsiteY3" fmla="*/ 6912657 h 6912657"/>
              <a:gd name="connsiteX4" fmla="*/ 0 w 12281793"/>
              <a:gd name="connsiteY4" fmla="*/ 432262 h 6912657"/>
              <a:gd name="connsiteX0" fmla="*/ 0 w 12281793"/>
              <a:gd name="connsiteY0" fmla="*/ 432262 h 6912657"/>
              <a:gd name="connsiteX1" fmla="*/ 381348 w 12281793"/>
              <a:gd name="connsiteY1" fmla="*/ 412514 h 6912657"/>
              <a:gd name="connsiteX2" fmla="*/ 8624193 w 12281793"/>
              <a:gd name="connsiteY2" fmla="*/ 0 h 6912657"/>
              <a:gd name="connsiteX3" fmla="*/ 12281793 w 12281793"/>
              <a:gd name="connsiteY3" fmla="*/ 5798752 h 6912657"/>
              <a:gd name="connsiteX4" fmla="*/ 10773295 w 12281793"/>
              <a:gd name="connsiteY4" fmla="*/ 6912657 h 6912657"/>
              <a:gd name="connsiteX5" fmla="*/ 0 w 12281793"/>
              <a:gd name="connsiteY5" fmla="*/ 432262 h 6912657"/>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0773295 w 12281793"/>
              <a:gd name="connsiteY4" fmla="*/ 6924092 h 6924092"/>
              <a:gd name="connsiteX5" fmla="*/ 0 w 12281793"/>
              <a:gd name="connsiteY5"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1478838 w 12281793"/>
              <a:gd name="connsiteY4" fmla="*/ 6392487 h 6924092"/>
              <a:gd name="connsiteX5" fmla="*/ 10773295 w 12281793"/>
              <a:gd name="connsiteY5" fmla="*/ 6924092 h 6924092"/>
              <a:gd name="connsiteX6" fmla="*/ 0 w 12281793"/>
              <a:gd name="connsiteY6"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2243609 w 12281793"/>
              <a:gd name="connsiteY4" fmla="*/ 6907876 h 6924092"/>
              <a:gd name="connsiteX5" fmla="*/ 10773295 w 12281793"/>
              <a:gd name="connsiteY5" fmla="*/ 6924092 h 6924092"/>
              <a:gd name="connsiteX6" fmla="*/ 0 w 12281793"/>
              <a:gd name="connsiteY6" fmla="*/ 443697 h 692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no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779653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charset="0"/>
                <a:ea typeface="Titillium" charset="0"/>
                <a:cs typeface="Titillium" charset="0"/>
              </a:defRPr>
            </a:lvl1pPr>
          </a:lstStyle>
          <a:p>
            <a:r>
              <a:rPr lang="en-US"/>
              <a:t>Insert Image</a:t>
            </a:r>
          </a:p>
        </p:txBody>
      </p:sp>
    </p:spTree>
    <p:extLst>
      <p:ext uri="{BB962C8B-B14F-4D97-AF65-F5344CB8AC3E}">
        <p14:creationId xmlns:p14="http://schemas.microsoft.com/office/powerpoint/2010/main" val="3359886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8AE568CA-4B2D-4315-A304-223DBEF4E6BD}"/>
              </a:ext>
            </a:extLst>
          </p:cNvPr>
          <p:cNvSpPr>
            <a:spLocks noGrp="1"/>
          </p:cNvSpPr>
          <p:nvPr>
            <p:ph type="pic" sz="quarter" idx="10"/>
          </p:nvPr>
        </p:nvSpPr>
        <p:spPr>
          <a:xfrm>
            <a:off x="5135314"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4" name="Picture Placeholder 16">
            <a:extLst>
              <a:ext uri="{FF2B5EF4-FFF2-40B4-BE49-F238E27FC236}">
                <a16:creationId xmlns:a16="http://schemas.microsoft.com/office/drawing/2014/main" id="{A822D44E-68B7-4D76-B153-D83CD4BE6585}"/>
              </a:ext>
            </a:extLst>
          </p:cNvPr>
          <p:cNvSpPr>
            <a:spLocks noGrp="1"/>
          </p:cNvSpPr>
          <p:nvPr>
            <p:ph type="pic" sz="quarter" idx="11"/>
          </p:nvPr>
        </p:nvSpPr>
        <p:spPr>
          <a:xfrm>
            <a:off x="7252212"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5" name="Picture Placeholder 19">
            <a:extLst>
              <a:ext uri="{FF2B5EF4-FFF2-40B4-BE49-F238E27FC236}">
                <a16:creationId xmlns:a16="http://schemas.microsoft.com/office/drawing/2014/main" id="{7E21C9C3-001C-4CB7-8777-42ADAA77121F}"/>
              </a:ext>
            </a:extLst>
          </p:cNvPr>
          <p:cNvSpPr>
            <a:spLocks noGrp="1"/>
          </p:cNvSpPr>
          <p:nvPr>
            <p:ph type="pic" sz="quarter" idx="12"/>
          </p:nvPr>
        </p:nvSpPr>
        <p:spPr>
          <a:xfrm>
            <a:off x="9369111"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6" name="Picture Placeholder 20">
            <a:extLst>
              <a:ext uri="{FF2B5EF4-FFF2-40B4-BE49-F238E27FC236}">
                <a16:creationId xmlns:a16="http://schemas.microsoft.com/office/drawing/2014/main" id="{AD6737C7-4CEE-438E-AF47-03A679BD477A}"/>
              </a:ext>
            </a:extLst>
          </p:cNvPr>
          <p:cNvSpPr>
            <a:spLocks noGrp="1"/>
          </p:cNvSpPr>
          <p:nvPr>
            <p:ph type="pic" sz="quarter" idx="13"/>
          </p:nvPr>
        </p:nvSpPr>
        <p:spPr>
          <a:xfrm>
            <a:off x="5135314"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7" name="Picture Placeholder 21">
            <a:extLst>
              <a:ext uri="{FF2B5EF4-FFF2-40B4-BE49-F238E27FC236}">
                <a16:creationId xmlns:a16="http://schemas.microsoft.com/office/drawing/2014/main" id="{74260481-8A59-478B-AA44-CF0D1EC36F82}"/>
              </a:ext>
            </a:extLst>
          </p:cNvPr>
          <p:cNvSpPr>
            <a:spLocks noGrp="1"/>
          </p:cNvSpPr>
          <p:nvPr>
            <p:ph type="pic" sz="quarter" idx="14"/>
          </p:nvPr>
        </p:nvSpPr>
        <p:spPr>
          <a:xfrm>
            <a:off x="7252212"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8" name="Picture Placeholder 22">
            <a:extLst>
              <a:ext uri="{FF2B5EF4-FFF2-40B4-BE49-F238E27FC236}">
                <a16:creationId xmlns:a16="http://schemas.microsoft.com/office/drawing/2014/main" id="{61A8BBD3-ECD9-493C-A700-91E818D9903B}"/>
              </a:ext>
            </a:extLst>
          </p:cNvPr>
          <p:cNvSpPr>
            <a:spLocks noGrp="1"/>
          </p:cNvSpPr>
          <p:nvPr>
            <p:ph type="pic" sz="quarter" idx="15"/>
          </p:nvPr>
        </p:nvSpPr>
        <p:spPr>
          <a:xfrm>
            <a:off x="9369111"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Tree>
    <p:extLst>
      <p:ext uri="{BB962C8B-B14F-4D97-AF65-F5344CB8AC3E}">
        <p14:creationId xmlns:p14="http://schemas.microsoft.com/office/powerpoint/2010/main" val="3854412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9_Custom Layout">
    <p:spTree>
      <p:nvGrpSpPr>
        <p:cNvPr id="1" name=""/>
        <p:cNvGrpSpPr/>
        <p:nvPr/>
      </p:nvGrpSpPr>
      <p:grpSpPr>
        <a:xfrm>
          <a:off x="0" y="0"/>
          <a:ext cx="0" cy="0"/>
          <a:chOff x="0" y="0"/>
          <a:chExt cx="0" cy="0"/>
        </a:xfrm>
      </p:grpSpPr>
      <p:sp>
        <p:nvSpPr>
          <p:cNvPr id="161" name="Picture Placeholder 8"/>
          <p:cNvSpPr>
            <a:spLocks noGrp="1"/>
          </p:cNvSpPr>
          <p:nvPr>
            <p:ph type="pic" idx="13"/>
          </p:nvPr>
        </p:nvSpPr>
        <p:spPr>
          <a:xfrm>
            <a:off x="0" y="0"/>
            <a:ext cx="6248400" cy="6858000"/>
          </a:xfrm>
          <a:prstGeom prst="rect">
            <a:avLst/>
          </a:prstGeom>
        </p:spPr>
        <p:txBody>
          <a:bodyPr lIns="91439" rIns="91439">
            <a:noAutofit/>
          </a:bodyPr>
          <a:lstStyle/>
          <a:p>
            <a:endParaRP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7930657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603391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0" name="Picture Placeholder 6"/>
          <p:cNvSpPr>
            <a:spLocks noGrp="1"/>
          </p:cNvSpPr>
          <p:nvPr>
            <p:ph type="pic" idx="13"/>
          </p:nvPr>
        </p:nvSpPr>
        <p:spPr>
          <a:xfrm>
            <a:off x="0" y="0"/>
            <a:ext cx="12192000" cy="6858000"/>
          </a:xfrm>
          <a:prstGeom prst="rect">
            <a:avLst/>
          </a:prstGeom>
        </p:spPr>
        <p:txBody>
          <a:bodyPr lIns="91439" rIns="91439">
            <a:noAutofit/>
          </a:bodyPr>
          <a:lstStyle/>
          <a:p>
            <a:endParaRP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45050854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5891895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9051282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7572238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304902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5920736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sp>
        <p:nvSpPr>
          <p:cNvPr id="80" name="Picture Placeholder 8"/>
          <p:cNvSpPr>
            <a:spLocks noGrp="1"/>
          </p:cNvSpPr>
          <p:nvPr>
            <p:ph type="pic" sz="half" idx="13"/>
          </p:nvPr>
        </p:nvSpPr>
        <p:spPr>
          <a:xfrm>
            <a:off x="367394" y="2"/>
            <a:ext cx="4426857" cy="6633027"/>
          </a:xfrm>
          <a:prstGeom prst="rect">
            <a:avLst/>
          </a:prstGeom>
        </p:spPr>
        <p:txBody>
          <a:bodyPr lIns="91439" rIns="91439">
            <a:noAutofit/>
          </a:bodyPr>
          <a:lstStyle/>
          <a:p>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2040551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7_Custom Layout">
    <p:spTree>
      <p:nvGrpSpPr>
        <p:cNvPr id="1" name=""/>
        <p:cNvGrpSpPr/>
        <p:nvPr/>
      </p:nvGrpSpPr>
      <p:grpSpPr>
        <a:xfrm>
          <a:off x="0" y="0"/>
          <a:ext cx="0" cy="0"/>
          <a:chOff x="0" y="0"/>
          <a:chExt cx="0" cy="0"/>
        </a:xfrm>
      </p:grpSpPr>
      <p:sp>
        <p:nvSpPr>
          <p:cNvPr id="88" name="Picture Placeholder 12"/>
          <p:cNvSpPr>
            <a:spLocks noGrp="1"/>
          </p:cNvSpPr>
          <p:nvPr>
            <p:ph type="pic" sz="quarter" idx="13"/>
          </p:nvPr>
        </p:nvSpPr>
        <p:spPr>
          <a:xfrm>
            <a:off x="223838" y="163512"/>
            <a:ext cx="2084387" cy="2155826"/>
          </a:xfrm>
          <a:prstGeom prst="rect">
            <a:avLst/>
          </a:prstGeom>
        </p:spPr>
        <p:txBody>
          <a:bodyPr lIns="91439" rIns="91439">
            <a:noAutofit/>
          </a:bodyPr>
          <a:lstStyle/>
          <a:p>
            <a:endParaRPr/>
          </a:p>
        </p:txBody>
      </p:sp>
      <p:sp>
        <p:nvSpPr>
          <p:cNvPr id="89" name="Picture Placeholder 12"/>
          <p:cNvSpPr>
            <a:spLocks noGrp="1"/>
          </p:cNvSpPr>
          <p:nvPr>
            <p:ph type="pic" sz="quarter" idx="14"/>
          </p:nvPr>
        </p:nvSpPr>
        <p:spPr>
          <a:xfrm>
            <a:off x="3237499" y="163512"/>
            <a:ext cx="2084388" cy="2155826"/>
          </a:xfrm>
          <a:prstGeom prst="rect">
            <a:avLst/>
          </a:prstGeom>
        </p:spPr>
        <p:txBody>
          <a:bodyPr lIns="91439" rIns="91439">
            <a:noAutofit/>
          </a:bodyPr>
          <a:lstStyle/>
          <a:p>
            <a:endParaRPr/>
          </a:p>
        </p:txBody>
      </p:sp>
      <p:sp>
        <p:nvSpPr>
          <p:cNvPr id="90" name="Picture Placeholder 12"/>
          <p:cNvSpPr>
            <a:spLocks noGrp="1"/>
          </p:cNvSpPr>
          <p:nvPr>
            <p:ph type="pic" sz="quarter" idx="15"/>
          </p:nvPr>
        </p:nvSpPr>
        <p:spPr>
          <a:xfrm>
            <a:off x="1648484" y="2317525"/>
            <a:ext cx="2084387" cy="2155826"/>
          </a:xfrm>
          <a:prstGeom prst="rect">
            <a:avLst/>
          </a:prstGeom>
        </p:spPr>
        <p:txBody>
          <a:bodyPr lIns="91439" rIns="91439">
            <a:noAutofit/>
          </a:bodyPr>
          <a:lstStyle/>
          <a:p>
            <a:endParaRPr/>
          </a:p>
        </p:txBody>
      </p:sp>
      <p:sp>
        <p:nvSpPr>
          <p:cNvPr id="91" name="Picture Placeholder 12"/>
          <p:cNvSpPr>
            <a:spLocks noGrp="1"/>
          </p:cNvSpPr>
          <p:nvPr>
            <p:ph type="pic" sz="quarter" idx="16"/>
          </p:nvPr>
        </p:nvSpPr>
        <p:spPr>
          <a:xfrm>
            <a:off x="223156" y="4471537"/>
            <a:ext cx="2084388" cy="2155826"/>
          </a:xfrm>
          <a:prstGeom prst="rect">
            <a:avLst/>
          </a:prstGeom>
        </p:spPr>
        <p:txBody>
          <a:bodyPr lIns="91439" rIns="91439">
            <a:noAutofit/>
          </a:bodyPr>
          <a:lstStyle/>
          <a:p>
            <a:endParaRPr/>
          </a:p>
        </p:txBody>
      </p:sp>
      <p:sp>
        <p:nvSpPr>
          <p:cNvPr id="92" name="Picture Placeholder 12"/>
          <p:cNvSpPr>
            <a:spLocks noGrp="1"/>
          </p:cNvSpPr>
          <p:nvPr>
            <p:ph type="pic" sz="quarter" idx="17"/>
          </p:nvPr>
        </p:nvSpPr>
        <p:spPr>
          <a:xfrm>
            <a:off x="3236817" y="4471537"/>
            <a:ext cx="2084388" cy="2155826"/>
          </a:xfrm>
          <a:prstGeom prst="rect">
            <a:avLst/>
          </a:prstGeom>
        </p:spPr>
        <p:txBody>
          <a:bodyPr lIns="91439" rIns="91439">
            <a:noAutofit/>
          </a:bodyPr>
          <a:lstStyle/>
          <a:p>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853310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36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6_Custom Layout">
    <p:spTree>
      <p:nvGrpSpPr>
        <p:cNvPr id="1" name=""/>
        <p:cNvGrpSpPr/>
        <p:nvPr/>
      </p:nvGrpSpPr>
      <p:grpSpPr>
        <a:xfrm>
          <a:off x="0" y="0"/>
          <a:ext cx="0" cy="0"/>
          <a:chOff x="0" y="0"/>
          <a:chExt cx="0" cy="0"/>
        </a:xfrm>
      </p:grpSpPr>
      <p:sp>
        <p:nvSpPr>
          <p:cNvPr id="100" name="Picture Placeholder 11"/>
          <p:cNvSpPr>
            <a:spLocks noGrp="1"/>
          </p:cNvSpPr>
          <p:nvPr>
            <p:ph type="pic" sz="quarter" idx="13"/>
          </p:nvPr>
        </p:nvSpPr>
        <p:spPr>
          <a:xfrm>
            <a:off x="1611085" y="899885"/>
            <a:ext cx="2206172" cy="2510972"/>
          </a:xfrm>
          <a:prstGeom prst="rect">
            <a:avLst/>
          </a:prstGeom>
        </p:spPr>
        <p:txBody>
          <a:bodyPr lIns="91439" rIns="91439">
            <a:noAutofit/>
          </a:bodyPr>
          <a:lstStyle/>
          <a:p>
            <a:endParaRPr/>
          </a:p>
        </p:txBody>
      </p:sp>
      <p:sp>
        <p:nvSpPr>
          <p:cNvPr id="101" name="Picture Placeholder 15"/>
          <p:cNvSpPr>
            <a:spLocks noGrp="1"/>
          </p:cNvSpPr>
          <p:nvPr>
            <p:ph type="pic" sz="quarter" idx="14"/>
          </p:nvPr>
        </p:nvSpPr>
        <p:spPr>
          <a:xfrm>
            <a:off x="3817256" y="899885"/>
            <a:ext cx="2206172" cy="2510972"/>
          </a:xfrm>
          <a:prstGeom prst="rect">
            <a:avLst/>
          </a:prstGeom>
        </p:spPr>
        <p:txBody>
          <a:bodyPr lIns="91439" rIns="91439">
            <a:noAutofit/>
          </a:bodyPr>
          <a:lstStyle/>
          <a:p>
            <a:endParaRPr/>
          </a:p>
        </p:txBody>
      </p:sp>
      <p:sp>
        <p:nvSpPr>
          <p:cNvPr id="102" name="Picture Placeholder 16"/>
          <p:cNvSpPr>
            <a:spLocks noGrp="1"/>
          </p:cNvSpPr>
          <p:nvPr>
            <p:ph type="pic" sz="quarter" idx="15"/>
          </p:nvPr>
        </p:nvSpPr>
        <p:spPr>
          <a:xfrm>
            <a:off x="6023426" y="899885"/>
            <a:ext cx="2206172" cy="2510972"/>
          </a:xfrm>
          <a:prstGeom prst="rect">
            <a:avLst/>
          </a:prstGeom>
        </p:spPr>
        <p:txBody>
          <a:bodyPr lIns="91439" rIns="91439">
            <a:noAutofit/>
          </a:bodyPr>
          <a:lstStyle/>
          <a:p>
            <a:endParaRPr/>
          </a:p>
        </p:txBody>
      </p:sp>
      <p:sp>
        <p:nvSpPr>
          <p:cNvPr id="103" name="Picture Placeholder 18"/>
          <p:cNvSpPr>
            <a:spLocks noGrp="1"/>
          </p:cNvSpPr>
          <p:nvPr>
            <p:ph type="pic" sz="quarter" idx="16"/>
          </p:nvPr>
        </p:nvSpPr>
        <p:spPr>
          <a:xfrm>
            <a:off x="8229596" y="899885"/>
            <a:ext cx="2206172" cy="2510972"/>
          </a:xfrm>
          <a:prstGeom prst="rect">
            <a:avLst/>
          </a:prstGeom>
        </p:spPr>
        <p:txBody>
          <a:bodyPr lIns="91439" rIns="91439">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157169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5_Custom Layout">
    <p:spTree>
      <p:nvGrpSpPr>
        <p:cNvPr id="1" name=""/>
        <p:cNvGrpSpPr/>
        <p:nvPr/>
      </p:nvGrpSpPr>
      <p:grpSpPr>
        <a:xfrm>
          <a:off x="0" y="0"/>
          <a:ext cx="0" cy="0"/>
          <a:chOff x="0" y="0"/>
          <a:chExt cx="0" cy="0"/>
        </a:xfrm>
      </p:grpSpPr>
      <p:sp>
        <p:nvSpPr>
          <p:cNvPr id="111" name="Picture Placeholder 8"/>
          <p:cNvSpPr>
            <a:spLocks noGrp="1"/>
          </p:cNvSpPr>
          <p:nvPr>
            <p:ph type="pic" sz="half" idx="13"/>
          </p:nvPr>
        </p:nvSpPr>
        <p:spPr>
          <a:xfrm>
            <a:off x="6805370" y="591959"/>
            <a:ext cx="4997777" cy="5592971"/>
          </a:xfrm>
          <a:prstGeom prst="rect">
            <a:avLst/>
          </a:prstGeom>
        </p:spPr>
        <p:txBody>
          <a:bodyPr lIns="91439" rIns="91439">
            <a:noAutofit/>
          </a:bodyPr>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1562967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4_Custom Layout">
    <p:spTree>
      <p:nvGrpSpPr>
        <p:cNvPr id="1" name=""/>
        <p:cNvGrpSpPr/>
        <p:nvPr/>
      </p:nvGrpSpPr>
      <p:grpSpPr>
        <a:xfrm>
          <a:off x="0" y="0"/>
          <a:ext cx="0" cy="0"/>
          <a:chOff x="0" y="0"/>
          <a:chExt cx="0" cy="0"/>
        </a:xfrm>
      </p:grpSpPr>
      <p:sp>
        <p:nvSpPr>
          <p:cNvPr id="119" name="Picture Placeholder 8"/>
          <p:cNvSpPr>
            <a:spLocks noGrp="1"/>
          </p:cNvSpPr>
          <p:nvPr>
            <p:ph type="pic" sz="quarter" idx="13"/>
          </p:nvPr>
        </p:nvSpPr>
        <p:spPr>
          <a:xfrm>
            <a:off x="4114800" y="1962150"/>
            <a:ext cx="3886200" cy="2428876"/>
          </a:xfrm>
          <a:prstGeom prst="rect">
            <a:avLst/>
          </a:prstGeom>
        </p:spPr>
        <p:txBody>
          <a:bodyPr lIns="91439" rIns="91439">
            <a:noAutofit/>
          </a:bodyPr>
          <a:lstStyle/>
          <a:p>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9584179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3_Custom Layout">
    <p:spTree>
      <p:nvGrpSpPr>
        <p:cNvPr id="1" name=""/>
        <p:cNvGrpSpPr/>
        <p:nvPr/>
      </p:nvGrpSpPr>
      <p:grpSpPr>
        <a:xfrm>
          <a:off x="0" y="0"/>
          <a:ext cx="0" cy="0"/>
          <a:chOff x="0" y="0"/>
          <a:chExt cx="0" cy="0"/>
        </a:xfrm>
      </p:grpSpPr>
      <p:sp>
        <p:nvSpPr>
          <p:cNvPr id="127" name="Picture Placeholder 8"/>
          <p:cNvSpPr>
            <a:spLocks noGrp="1"/>
          </p:cNvSpPr>
          <p:nvPr>
            <p:ph type="pic" sz="quarter" idx="13"/>
          </p:nvPr>
        </p:nvSpPr>
        <p:spPr>
          <a:xfrm>
            <a:off x="1543050" y="879687"/>
            <a:ext cx="2462214" cy="3254164"/>
          </a:xfrm>
          <a:prstGeom prst="rect">
            <a:avLst/>
          </a:prstGeom>
        </p:spPr>
        <p:txBody>
          <a:bodyPr lIns="91439" rIns="91439">
            <a:noAutofit/>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06265685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22_Custom Layout">
    <p:spTree>
      <p:nvGrpSpPr>
        <p:cNvPr id="1" name=""/>
        <p:cNvGrpSpPr/>
        <p:nvPr/>
      </p:nvGrpSpPr>
      <p:grpSpPr>
        <a:xfrm>
          <a:off x="0" y="0"/>
          <a:ext cx="0" cy="0"/>
          <a:chOff x="0" y="0"/>
          <a:chExt cx="0" cy="0"/>
        </a:xfrm>
      </p:grpSpPr>
      <p:sp>
        <p:nvSpPr>
          <p:cNvPr id="135" name="Picture Placeholder 10"/>
          <p:cNvSpPr>
            <a:spLocks noGrp="1"/>
          </p:cNvSpPr>
          <p:nvPr>
            <p:ph type="pic" sz="quarter" idx="13"/>
          </p:nvPr>
        </p:nvSpPr>
        <p:spPr>
          <a:xfrm>
            <a:off x="5857876" y="3838575"/>
            <a:ext cx="1057276" cy="1828800"/>
          </a:xfrm>
          <a:prstGeom prst="rect">
            <a:avLst/>
          </a:prstGeom>
        </p:spPr>
        <p:txBody>
          <a:bodyPr lIns="91439" rIns="91439">
            <a:noAutofit/>
          </a:bodyPr>
          <a:lstStyle/>
          <a:p>
            <a:endParaRPr/>
          </a:p>
        </p:txBody>
      </p:sp>
      <p:sp>
        <p:nvSpPr>
          <p:cNvPr id="136" name="Picture Placeholder 13"/>
          <p:cNvSpPr>
            <a:spLocks noGrp="1"/>
          </p:cNvSpPr>
          <p:nvPr>
            <p:ph type="pic" sz="quarter" idx="14"/>
          </p:nvPr>
        </p:nvSpPr>
        <p:spPr>
          <a:xfrm>
            <a:off x="7287531" y="3152774"/>
            <a:ext cx="1408794" cy="2409826"/>
          </a:xfrm>
          <a:prstGeom prst="rect">
            <a:avLst/>
          </a:prstGeom>
        </p:spPr>
        <p:txBody>
          <a:bodyPr lIns="91439" rIns="91439">
            <a:noAutofit/>
          </a:bodyPr>
          <a:lstStyle/>
          <a:p>
            <a:endParaRPr/>
          </a:p>
        </p:txBody>
      </p:sp>
      <p:sp>
        <p:nvSpPr>
          <p:cNvPr id="137" name="Picture Placeholder 14"/>
          <p:cNvSpPr>
            <a:spLocks noGrp="1"/>
          </p:cNvSpPr>
          <p:nvPr>
            <p:ph type="pic" sz="quarter" idx="15"/>
          </p:nvPr>
        </p:nvSpPr>
        <p:spPr>
          <a:xfrm>
            <a:off x="9142390" y="1579158"/>
            <a:ext cx="2130661" cy="3693882"/>
          </a:xfrm>
          <a:prstGeom prst="rect">
            <a:avLst/>
          </a:prstGeom>
        </p:spPr>
        <p:txBody>
          <a:bodyPr lIns="91439" rIns="91439">
            <a:noAutofit/>
          </a:bodyPr>
          <a:lstStyle/>
          <a:p>
            <a:endParaRP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32110249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1_Custom Layout">
    <p:spTree>
      <p:nvGrpSpPr>
        <p:cNvPr id="1" name=""/>
        <p:cNvGrpSpPr/>
        <p:nvPr/>
      </p:nvGrpSpPr>
      <p:grpSpPr>
        <a:xfrm>
          <a:off x="0" y="0"/>
          <a:ext cx="0" cy="0"/>
          <a:chOff x="0" y="0"/>
          <a:chExt cx="0" cy="0"/>
        </a:xfrm>
      </p:grpSpPr>
      <p:sp>
        <p:nvSpPr>
          <p:cNvPr id="145" name="Picture Placeholder 8"/>
          <p:cNvSpPr>
            <a:spLocks noGrp="1"/>
          </p:cNvSpPr>
          <p:nvPr>
            <p:ph type="pic" sz="half" idx="13"/>
          </p:nvPr>
        </p:nvSpPr>
        <p:spPr>
          <a:xfrm>
            <a:off x="6589486" y="1277257"/>
            <a:ext cx="5718629" cy="4281714"/>
          </a:xfrm>
          <a:prstGeom prst="rect">
            <a:avLst/>
          </a:prstGeom>
        </p:spPr>
        <p:txBody>
          <a:bodyPr lIns="91439" rIns="91439">
            <a:noAutofit/>
          </a:bodyPr>
          <a:lstStyle/>
          <a:p>
            <a:endParaRP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4328088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0_Custom Layout">
    <p:spTree>
      <p:nvGrpSpPr>
        <p:cNvPr id="1" name=""/>
        <p:cNvGrpSpPr/>
        <p:nvPr/>
      </p:nvGrpSpPr>
      <p:grpSpPr>
        <a:xfrm>
          <a:off x="0" y="0"/>
          <a:ext cx="0" cy="0"/>
          <a:chOff x="0" y="0"/>
          <a:chExt cx="0" cy="0"/>
        </a:xfrm>
      </p:grpSpPr>
      <p:sp>
        <p:nvSpPr>
          <p:cNvPr id="153" name="Picture Placeholder 5"/>
          <p:cNvSpPr>
            <a:spLocks noGrp="1"/>
          </p:cNvSpPr>
          <p:nvPr>
            <p:ph type="pic" idx="13"/>
          </p:nvPr>
        </p:nvSpPr>
        <p:spPr>
          <a:xfrm>
            <a:off x="5943600" y="0"/>
            <a:ext cx="6248400" cy="6858000"/>
          </a:xfrm>
          <a:prstGeom prst="rect">
            <a:avLst/>
          </a:prstGeom>
        </p:spPr>
        <p:txBody>
          <a:bodyPr lIns="91439" rIns="91439">
            <a:noAutofit/>
          </a:bodyPr>
          <a:lstStyle/>
          <a:p>
            <a:endParaRP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4492946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9_Custom Layout">
    <p:spTree>
      <p:nvGrpSpPr>
        <p:cNvPr id="1" name=""/>
        <p:cNvGrpSpPr/>
        <p:nvPr/>
      </p:nvGrpSpPr>
      <p:grpSpPr>
        <a:xfrm>
          <a:off x="0" y="0"/>
          <a:ext cx="0" cy="0"/>
          <a:chOff x="0" y="0"/>
          <a:chExt cx="0" cy="0"/>
        </a:xfrm>
      </p:grpSpPr>
      <p:sp>
        <p:nvSpPr>
          <p:cNvPr id="161" name="Picture Placeholder 8"/>
          <p:cNvSpPr>
            <a:spLocks noGrp="1"/>
          </p:cNvSpPr>
          <p:nvPr>
            <p:ph type="pic" idx="13"/>
          </p:nvPr>
        </p:nvSpPr>
        <p:spPr>
          <a:xfrm>
            <a:off x="0" y="0"/>
            <a:ext cx="6248400" cy="6858000"/>
          </a:xfrm>
          <a:prstGeom prst="rect">
            <a:avLst/>
          </a:prstGeom>
        </p:spPr>
        <p:txBody>
          <a:bodyPr lIns="91439" rIns="91439">
            <a:noAutofit/>
          </a:bodyPr>
          <a:lstStyle/>
          <a:p>
            <a:endParaRP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9498436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8_Custom Layout">
    <p:spTree>
      <p:nvGrpSpPr>
        <p:cNvPr id="1" name=""/>
        <p:cNvGrpSpPr/>
        <p:nvPr/>
      </p:nvGrpSpPr>
      <p:grpSpPr>
        <a:xfrm>
          <a:off x="0" y="0"/>
          <a:ext cx="0" cy="0"/>
          <a:chOff x="0" y="0"/>
          <a:chExt cx="0" cy="0"/>
        </a:xfrm>
      </p:grpSpPr>
      <p:sp>
        <p:nvSpPr>
          <p:cNvPr id="169" name="Picture Placeholder 10"/>
          <p:cNvSpPr>
            <a:spLocks noGrp="1"/>
          </p:cNvSpPr>
          <p:nvPr>
            <p:ph type="pic" sz="half" idx="13"/>
          </p:nvPr>
        </p:nvSpPr>
        <p:spPr>
          <a:xfrm>
            <a:off x="0" y="0"/>
            <a:ext cx="3333750" cy="6858000"/>
          </a:xfrm>
          <a:prstGeom prst="rect">
            <a:avLst/>
          </a:prstGeom>
        </p:spPr>
        <p:txBody>
          <a:bodyPr lIns="91439" rIns="91439">
            <a:noAutofit/>
          </a:bodyPr>
          <a:lstStyle/>
          <a:p>
            <a:endParaRPr/>
          </a:p>
        </p:txBody>
      </p:sp>
      <p:sp>
        <p:nvSpPr>
          <p:cNvPr id="170" name="Picture Placeholder 13"/>
          <p:cNvSpPr>
            <a:spLocks noGrp="1"/>
          </p:cNvSpPr>
          <p:nvPr>
            <p:ph type="pic" sz="quarter" idx="14"/>
          </p:nvPr>
        </p:nvSpPr>
        <p:spPr>
          <a:xfrm>
            <a:off x="2590800" y="285750"/>
            <a:ext cx="2419350" cy="3409950"/>
          </a:xfrm>
          <a:prstGeom prst="rect">
            <a:avLst/>
          </a:prstGeom>
        </p:spPr>
        <p:txBody>
          <a:bodyPr lIns="91439" rIns="91439">
            <a:noAutofit/>
          </a:bodyPr>
          <a:lstStyle/>
          <a:p>
            <a:endParaRPr/>
          </a:p>
        </p:txBody>
      </p:sp>
      <p:sp>
        <p:nvSpPr>
          <p:cNvPr id="171" name="Picture Placeholder 16"/>
          <p:cNvSpPr>
            <a:spLocks noGrp="1"/>
          </p:cNvSpPr>
          <p:nvPr>
            <p:ph type="pic" sz="quarter" idx="15"/>
          </p:nvPr>
        </p:nvSpPr>
        <p:spPr>
          <a:xfrm>
            <a:off x="2590800" y="3981450"/>
            <a:ext cx="2419350" cy="2705100"/>
          </a:xfrm>
          <a:prstGeom prst="rect">
            <a:avLst/>
          </a:prstGeom>
        </p:spPr>
        <p:txBody>
          <a:bodyPr lIns="91439" rIns="91439">
            <a:noAutofit/>
          </a:bodyPr>
          <a:lstStyle/>
          <a:p>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8257461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7_Custom Layout">
    <p:spTree>
      <p:nvGrpSpPr>
        <p:cNvPr id="1" name=""/>
        <p:cNvGrpSpPr/>
        <p:nvPr/>
      </p:nvGrpSpPr>
      <p:grpSpPr>
        <a:xfrm>
          <a:off x="0" y="0"/>
          <a:ext cx="0" cy="0"/>
          <a:chOff x="0" y="0"/>
          <a:chExt cx="0" cy="0"/>
        </a:xfrm>
      </p:grpSpPr>
      <p:sp>
        <p:nvSpPr>
          <p:cNvPr id="179" name="Picture Placeholder 10"/>
          <p:cNvSpPr>
            <a:spLocks noGrp="1"/>
          </p:cNvSpPr>
          <p:nvPr>
            <p:ph type="pic" sz="half" idx="13"/>
          </p:nvPr>
        </p:nvSpPr>
        <p:spPr>
          <a:xfrm>
            <a:off x="438150" y="552450"/>
            <a:ext cx="3390900" cy="5867400"/>
          </a:xfrm>
          <a:prstGeom prst="rect">
            <a:avLst/>
          </a:prstGeom>
        </p:spPr>
        <p:txBody>
          <a:bodyPr lIns="91439" rIns="91439">
            <a:noAutofit/>
          </a:bodyPr>
          <a:lstStyle/>
          <a:p>
            <a:endParaRPr/>
          </a:p>
        </p:txBody>
      </p:sp>
      <p:sp>
        <p:nvSpPr>
          <p:cNvPr id="180" name="Picture Placeholder 13"/>
          <p:cNvSpPr>
            <a:spLocks noGrp="1"/>
          </p:cNvSpPr>
          <p:nvPr>
            <p:ph type="pic" sz="quarter" idx="14"/>
          </p:nvPr>
        </p:nvSpPr>
        <p:spPr>
          <a:xfrm>
            <a:off x="4000500" y="552450"/>
            <a:ext cx="3390900" cy="2762250"/>
          </a:xfrm>
          <a:prstGeom prst="rect">
            <a:avLst/>
          </a:prstGeom>
        </p:spPr>
        <p:txBody>
          <a:bodyPr lIns="91439" rIns="91439">
            <a:noAutofit/>
          </a:bodyPr>
          <a:lstStyle/>
          <a:p>
            <a:endParaRPr/>
          </a:p>
        </p:txBody>
      </p:sp>
      <p:sp>
        <p:nvSpPr>
          <p:cNvPr id="181" name="Picture Placeholder 16"/>
          <p:cNvSpPr>
            <a:spLocks noGrp="1"/>
          </p:cNvSpPr>
          <p:nvPr>
            <p:ph type="pic" sz="quarter" idx="15"/>
          </p:nvPr>
        </p:nvSpPr>
        <p:spPr>
          <a:xfrm>
            <a:off x="4000500" y="3486150"/>
            <a:ext cx="3390900" cy="2933700"/>
          </a:xfrm>
          <a:prstGeom prst="rect">
            <a:avLst/>
          </a:prstGeom>
        </p:spPr>
        <p:txBody>
          <a:bodyPr lIns="91439" rIns="91439">
            <a:noAutofit/>
          </a:bodyPr>
          <a:lstStyle/>
          <a:p>
            <a:endParaRP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51532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859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6_Custom Layout">
    <p:spTree>
      <p:nvGrpSpPr>
        <p:cNvPr id="1" name=""/>
        <p:cNvGrpSpPr/>
        <p:nvPr/>
      </p:nvGrpSpPr>
      <p:grpSpPr>
        <a:xfrm>
          <a:off x="0" y="0"/>
          <a:ext cx="0" cy="0"/>
          <a:chOff x="0" y="0"/>
          <a:chExt cx="0" cy="0"/>
        </a:xfrm>
      </p:grpSpPr>
      <p:sp>
        <p:nvSpPr>
          <p:cNvPr id="189" name="Picture Placeholder 14"/>
          <p:cNvSpPr>
            <a:spLocks noGrp="1"/>
          </p:cNvSpPr>
          <p:nvPr>
            <p:ph type="pic" sz="quarter" idx="13"/>
          </p:nvPr>
        </p:nvSpPr>
        <p:spPr>
          <a:xfrm>
            <a:off x="1661886" y="1814285"/>
            <a:ext cx="2801259" cy="1407888"/>
          </a:xfrm>
          <a:prstGeom prst="rect">
            <a:avLst/>
          </a:prstGeom>
        </p:spPr>
        <p:txBody>
          <a:bodyPr lIns="91439" rIns="91439">
            <a:noAutofit/>
          </a:bodyPr>
          <a:lstStyle/>
          <a:p>
            <a:endParaRPr/>
          </a:p>
        </p:txBody>
      </p:sp>
      <p:sp>
        <p:nvSpPr>
          <p:cNvPr id="190" name="Picture Placeholder 15"/>
          <p:cNvSpPr>
            <a:spLocks noGrp="1"/>
          </p:cNvSpPr>
          <p:nvPr>
            <p:ph type="pic" sz="quarter" idx="14"/>
          </p:nvPr>
        </p:nvSpPr>
        <p:spPr>
          <a:xfrm>
            <a:off x="4695371" y="1814285"/>
            <a:ext cx="2801259" cy="1407888"/>
          </a:xfrm>
          <a:prstGeom prst="rect">
            <a:avLst/>
          </a:prstGeom>
        </p:spPr>
        <p:txBody>
          <a:bodyPr lIns="91439" rIns="91439">
            <a:noAutofit/>
          </a:bodyPr>
          <a:lstStyle/>
          <a:p>
            <a:endParaRPr/>
          </a:p>
        </p:txBody>
      </p:sp>
      <p:sp>
        <p:nvSpPr>
          <p:cNvPr id="191" name="Picture Placeholder 16"/>
          <p:cNvSpPr>
            <a:spLocks noGrp="1"/>
          </p:cNvSpPr>
          <p:nvPr>
            <p:ph type="pic" sz="quarter" idx="15"/>
          </p:nvPr>
        </p:nvSpPr>
        <p:spPr>
          <a:xfrm>
            <a:off x="7728856" y="1814285"/>
            <a:ext cx="2801259" cy="1407888"/>
          </a:xfrm>
          <a:prstGeom prst="rect">
            <a:avLst/>
          </a:prstGeom>
        </p:spPr>
        <p:txBody>
          <a:bodyPr lIns="91439" rIns="91439">
            <a:noAutofit/>
          </a:bodyPr>
          <a:lstStyle/>
          <a:p>
            <a:endParaRPr/>
          </a:p>
        </p:txBody>
      </p:sp>
      <p:sp>
        <p:nvSpPr>
          <p:cNvPr id="19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24888142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199" name="Picture Placeholder 10"/>
          <p:cNvSpPr>
            <a:spLocks noGrp="1"/>
          </p:cNvSpPr>
          <p:nvPr>
            <p:ph type="pic" sz="quarter" idx="13"/>
          </p:nvPr>
        </p:nvSpPr>
        <p:spPr>
          <a:xfrm>
            <a:off x="4833258" y="304801"/>
            <a:ext cx="3439886" cy="3077030"/>
          </a:xfrm>
          <a:prstGeom prst="rect">
            <a:avLst/>
          </a:prstGeom>
        </p:spPr>
        <p:txBody>
          <a:bodyPr lIns="91439" rIns="91439">
            <a:noAutofit/>
          </a:bodyPr>
          <a:lstStyle/>
          <a:p>
            <a:endParaRPr/>
          </a:p>
        </p:txBody>
      </p:sp>
      <p:sp>
        <p:nvSpPr>
          <p:cNvPr id="200" name="Picture Placeholder 13"/>
          <p:cNvSpPr>
            <a:spLocks noGrp="1"/>
          </p:cNvSpPr>
          <p:nvPr>
            <p:ph type="pic" sz="quarter" idx="14"/>
          </p:nvPr>
        </p:nvSpPr>
        <p:spPr>
          <a:xfrm>
            <a:off x="4833258" y="3526973"/>
            <a:ext cx="3439886" cy="3077029"/>
          </a:xfrm>
          <a:prstGeom prst="rect">
            <a:avLst/>
          </a:prstGeom>
        </p:spPr>
        <p:txBody>
          <a:bodyPr lIns="91439" rIns="91439">
            <a:noAutofit/>
          </a:bodyPr>
          <a:lstStyle/>
          <a:p>
            <a:endParaRPr/>
          </a:p>
        </p:txBody>
      </p:sp>
      <p:sp>
        <p:nvSpPr>
          <p:cNvPr id="201" name="Picture Placeholder 16"/>
          <p:cNvSpPr>
            <a:spLocks noGrp="1"/>
          </p:cNvSpPr>
          <p:nvPr>
            <p:ph type="pic" sz="half" idx="15"/>
          </p:nvPr>
        </p:nvSpPr>
        <p:spPr>
          <a:xfrm>
            <a:off x="8418286" y="304800"/>
            <a:ext cx="3439886" cy="6299201"/>
          </a:xfrm>
          <a:prstGeom prst="rect">
            <a:avLst/>
          </a:prstGeom>
        </p:spPr>
        <p:txBody>
          <a:bodyPr lIns="91439" rIns="91439">
            <a:noAutofit/>
          </a:bodyPr>
          <a:lstStyle/>
          <a:p>
            <a:endParaRP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5740219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209" name="Picture Placeholder 9"/>
          <p:cNvSpPr>
            <a:spLocks noGrp="1"/>
          </p:cNvSpPr>
          <p:nvPr>
            <p:ph type="pic" sz="half" idx="13"/>
          </p:nvPr>
        </p:nvSpPr>
        <p:spPr>
          <a:xfrm>
            <a:off x="449942" y="449944"/>
            <a:ext cx="5399316" cy="3309257"/>
          </a:xfrm>
          <a:prstGeom prst="rect">
            <a:avLst/>
          </a:prstGeom>
        </p:spPr>
        <p:txBody>
          <a:bodyPr lIns="91439" rIns="91439">
            <a:noAutofit/>
          </a:bodyPr>
          <a:lstStyle/>
          <a:p>
            <a:endParaRPr/>
          </a:p>
        </p:txBody>
      </p:sp>
      <p:sp>
        <p:nvSpPr>
          <p:cNvPr id="210" name="Picture Placeholder 12"/>
          <p:cNvSpPr>
            <a:spLocks noGrp="1"/>
          </p:cNvSpPr>
          <p:nvPr>
            <p:ph type="pic" sz="quarter" idx="14"/>
          </p:nvPr>
        </p:nvSpPr>
        <p:spPr>
          <a:xfrm>
            <a:off x="449942" y="3934309"/>
            <a:ext cx="3976915" cy="2437464"/>
          </a:xfrm>
          <a:prstGeom prst="rect">
            <a:avLst/>
          </a:prstGeom>
        </p:spPr>
        <p:txBody>
          <a:bodyPr lIns="91439" rIns="91439">
            <a:noAutofit/>
          </a:bodyPr>
          <a:lstStyle/>
          <a:p>
            <a:endParaRP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05323708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3_Custom Layout">
    <p:spTree>
      <p:nvGrpSpPr>
        <p:cNvPr id="1" name=""/>
        <p:cNvGrpSpPr/>
        <p:nvPr/>
      </p:nvGrpSpPr>
      <p:grpSpPr>
        <a:xfrm>
          <a:off x="0" y="0"/>
          <a:ext cx="0" cy="0"/>
          <a:chOff x="0" y="0"/>
          <a:chExt cx="0" cy="0"/>
        </a:xfrm>
      </p:grpSpPr>
      <p:sp>
        <p:nvSpPr>
          <p:cNvPr id="218" name="Picture Placeholder 9"/>
          <p:cNvSpPr>
            <a:spLocks noGrp="1"/>
          </p:cNvSpPr>
          <p:nvPr>
            <p:ph type="pic" sz="half" idx="13"/>
          </p:nvPr>
        </p:nvSpPr>
        <p:spPr>
          <a:xfrm>
            <a:off x="-1" y="1"/>
            <a:ext cx="4862288" cy="6858001"/>
          </a:xfrm>
          <a:prstGeom prst="rect">
            <a:avLst/>
          </a:prstGeom>
        </p:spPr>
        <p:txBody>
          <a:bodyPr lIns="91439" rIns="91439">
            <a:noAutofit/>
          </a:bodyPr>
          <a:lstStyle/>
          <a:p>
            <a:endParaRPr/>
          </a:p>
        </p:txBody>
      </p:sp>
      <p:sp>
        <p:nvSpPr>
          <p:cNvPr id="219" name="Picture Placeholder 12"/>
          <p:cNvSpPr>
            <a:spLocks noGrp="1"/>
          </p:cNvSpPr>
          <p:nvPr>
            <p:ph type="pic" sz="half" idx="14"/>
          </p:nvPr>
        </p:nvSpPr>
        <p:spPr>
          <a:xfrm>
            <a:off x="5021943" y="3410858"/>
            <a:ext cx="7170057" cy="3447144"/>
          </a:xfrm>
          <a:prstGeom prst="rect">
            <a:avLst/>
          </a:prstGeom>
        </p:spPr>
        <p:txBody>
          <a:bodyPr lIns="91439" rIns="91439">
            <a:noAutofit/>
          </a:bodyPr>
          <a:lstStyle/>
          <a:p>
            <a:endParaRP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0743293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sp>
        <p:nvSpPr>
          <p:cNvPr id="227" name="Picture Placeholder 8"/>
          <p:cNvSpPr>
            <a:spLocks noGrp="1"/>
          </p:cNvSpPr>
          <p:nvPr>
            <p:ph type="pic" sz="half" idx="13"/>
          </p:nvPr>
        </p:nvSpPr>
        <p:spPr>
          <a:xfrm>
            <a:off x="7562850" y="400050"/>
            <a:ext cx="3867150" cy="5715000"/>
          </a:xfrm>
          <a:prstGeom prst="rect">
            <a:avLst/>
          </a:prstGeom>
        </p:spPr>
        <p:txBody>
          <a:bodyPr lIns="91439" rIns="91439">
            <a:noAutofit/>
          </a:bodyPr>
          <a:lstStyle/>
          <a:p>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9021713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235" name="Picture Placeholder 8"/>
          <p:cNvSpPr>
            <a:spLocks noGrp="1"/>
          </p:cNvSpPr>
          <p:nvPr>
            <p:ph type="pic" sz="half" idx="13"/>
          </p:nvPr>
        </p:nvSpPr>
        <p:spPr>
          <a:xfrm>
            <a:off x="595084" y="551543"/>
            <a:ext cx="3556001" cy="5747657"/>
          </a:xfrm>
          <a:prstGeom prst="rect">
            <a:avLst/>
          </a:prstGeom>
        </p:spPr>
        <p:txBody>
          <a:bodyPr lIns="91439" rIns="91439">
            <a:noAutofit/>
          </a:bodyPr>
          <a:lstStyle/>
          <a:p>
            <a:endParaRP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9121078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243" name="Picture Placeholder 8"/>
          <p:cNvSpPr>
            <a:spLocks noGrp="1"/>
          </p:cNvSpPr>
          <p:nvPr>
            <p:ph type="pic" idx="13"/>
          </p:nvPr>
        </p:nvSpPr>
        <p:spPr>
          <a:xfrm>
            <a:off x="529772" y="475342"/>
            <a:ext cx="11132457" cy="5907316"/>
          </a:xfrm>
          <a:prstGeom prst="rect">
            <a:avLst/>
          </a:prstGeom>
        </p:spPr>
        <p:txBody>
          <a:bodyPr lIns="91439" rIns="91439">
            <a:noAutofit/>
          </a:bodyPr>
          <a:lstStyle/>
          <a:p>
            <a:endParaRP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2841232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9_Custom Layout">
    <p:spTree>
      <p:nvGrpSpPr>
        <p:cNvPr id="1" name=""/>
        <p:cNvGrpSpPr/>
        <p:nvPr/>
      </p:nvGrpSpPr>
      <p:grpSpPr>
        <a:xfrm>
          <a:off x="0" y="0"/>
          <a:ext cx="0" cy="0"/>
          <a:chOff x="0" y="0"/>
          <a:chExt cx="0" cy="0"/>
        </a:xfrm>
      </p:grpSpPr>
      <p:sp>
        <p:nvSpPr>
          <p:cNvPr id="251" name="Picture Placeholder 10"/>
          <p:cNvSpPr>
            <a:spLocks noGrp="1"/>
          </p:cNvSpPr>
          <p:nvPr>
            <p:ph type="pic" sz="quarter" idx="13"/>
          </p:nvPr>
        </p:nvSpPr>
        <p:spPr>
          <a:xfrm>
            <a:off x="493486" y="3730171"/>
            <a:ext cx="3062515" cy="2467429"/>
          </a:xfrm>
          <a:prstGeom prst="rect">
            <a:avLst/>
          </a:prstGeom>
        </p:spPr>
        <p:txBody>
          <a:bodyPr lIns="91439" rIns="91439">
            <a:noAutofit/>
          </a:bodyPr>
          <a:lstStyle/>
          <a:p>
            <a:endParaRPr/>
          </a:p>
        </p:txBody>
      </p:sp>
      <p:sp>
        <p:nvSpPr>
          <p:cNvPr id="252" name="Picture Placeholder 14"/>
          <p:cNvSpPr>
            <a:spLocks noGrp="1"/>
          </p:cNvSpPr>
          <p:nvPr>
            <p:ph type="pic" sz="quarter" idx="14"/>
          </p:nvPr>
        </p:nvSpPr>
        <p:spPr>
          <a:xfrm>
            <a:off x="4180115" y="3730171"/>
            <a:ext cx="3062515" cy="2467429"/>
          </a:xfrm>
          <a:prstGeom prst="rect">
            <a:avLst/>
          </a:prstGeom>
        </p:spPr>
        <p:txBody>
          <a:bodyPr lIns="91439" rIns="91439">
            <a:noAutofit/>
          </a:bodyPr>
          <a:lstStyle/>
          <a:p>
            <a:endParaRPr/>
          </a:p>
        </p:txBody>
      </p:sp>
      <p:sp>
        <p:nvSpPr>
          <p:cNvPr id="253" name="Picture Placeholder 15"/>
          <p:cNvSpPr>
            <a:spLocks noGrp="1"/>
          </p:cNvSpPr>
          <p:nvPr>
            <p:ph type="pic" sz="quarter" idx="15"/>
          </p:nvPr>
        </p:nvSpPr>
        <p:spPr>
          <a:xfrm>
            <a:off x="7866743" y="3730171"/>
            <a:ext cx="3062515" cy="2467429"/>
          </a:xfrm>
          <a:prstGeom prst="rect">
            <a:avLst/>
          </a:prstGeom>
        </p:spPr>
        <p:txBody>
          <a:bodyPr lIns="91439" rIns="91439">
            <a:noAutofit/>
          </a:bodyPr>
          <a:lstStyle/>
          <a:p>
            <a:endParaRPr/>
          </a:p>
        </p:txBody>
      </p:sp>
      <p:sp>
        <p:nvSpPr>
          <p:cNvPr id="25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72693500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8_Custom Layout">
    <p:spTree>
      <p:nvGrpSpPr>
        <p:cNvPr id="1" name=""/>
        <p:cNvGrpSpPr/>
        <p:nvPr/>
      </p:nvGrpSpPr>
      <p:grpSpPr>
        <a:xfrm>
          <a:off x="0" y="0"/>
          <a:ext cx="0" cy="0"/>
          <a:chOff x="0" y="0"/>
          <a:chExt cx="0" cy="0"/>
        </a:xfrm>
      </p:grpSpPr>
      <p:sp>
        <p:nvSpPr>
          <p:cNvPr id="261" name="Picture Placeholder 9"/>
          <p:cNvSpPr>
            <a:spLocks noGrp="1"/>
          </p:cNvSpPr>
          <p:nvPr>
            <p:ph type="pic" sz="quarter" idx="13"/>
          </p:nvPr>
        </p:nvSpPr>
        <p:spPr>
          <a:xfrm>
            <a:off x="522514" y="391885"/>
            <a:ext cx="4949372" cy="2859316"/>
          </a:xfrm>
          <a:prstGeom prst="rect">
            <a:avLst/>
          </a:prstGeom>
        </p:spPr>
        <p:txBody>
          <a:bodyPr lIns="91439" rIns="91439">
            <a:noAutofit/>
          </a:bodyPr>
          <a:lstStyle/>
          <a:p>
            <a:endParaRPr/>
          </a:p>
        </p:txBody>
      </p:sp>
      <p:sp>
        <p:nvSpPr>
          <p:cNvPr id="262" name="Picture Placeholder 13"/>
          <p:cNvSpPr>
            <a:spLocks noGrp="1"/>
          </p:cNvSpPr>
          <p:nvPr>
            <p:ph type="pic" sz="quarter" idx="14"/>
          </p:nvPr>
        </p:nvSpPr>
        <p:spPr>
          <a:xfrm>
            <a:off x="522514" y="3512458"/>
            <a:ext cx="4949372" cy="2859315"/>
          </a:xfrm>
          <a:prstGeom prst="rect">
            <a:avLst/>
          </a:prstGeom>
        </p:spPr>
        <p:txBody>
          <a:bodyPr lIns="91439" rIns="91439">
            <a:noAutofit/>
          </a:bodyPr>
          <a:lstStyle/>
          <a:p>
            <a:endParaRP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2352259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270" name="Picture Placeholder 9"/>
          <p:cNvSpPr>
            <a:spLocks noGrp="1"/>
          </p:cNvSpPr>
          <p:nvPr>
            <p:ph type="pic" sz="half" idx="13"/>
          </p:nvPr>
        </p:nvSpPr>
        <p:spPr>
          <a:xfrm>
            <a:off x="580571" y="609599"/>
            <a:ext cx="3773716" cy="5413831"/>
          </a:xfrm>
          <a:prstGeom prst="rect">
            <a:avLst/>
          </a:prstGeom>
        </p:spPr>
        <p:txBody>
          <a:bodyPr lIns="91439" rIns="91439">
            <a:noAutofit/>
          </a:bodyPr>
          <a:lstStyle/>
          <a:p>
            <a:endParaRPr/>
          </a:p>
        </p:txBody>
      </p:sp>
      <p:sp>
        <p:nvSpPr>
          <p:cNvPr id="271" name="Picture Placeholder 12"/>
          <p:cNvSpPr>
            <a:spLocks noGrp="1"/>
          </p:cNvSpPr>
          <p:nvPr>
            <p:ph type="pic" sz="quarter" idx="14"/>
          </p:nvPr>
        </p:nvSpPr>
        <p:spPr>
          <a:xfrm>
            <a:off x="4702628" y="609601"/>
            <a:ext cx="3773716" cy="2873830"/>
          </a:xfrm>
          <a:prstGeom prst="rect">
            <a:avLst/>
          </a:prstGeom>
        </p:spPr>
        <p:txBody>
          <a:bodyPr lIns="91439" rIns="91439">
            <a:noAutofit/>
          </a:bodyPr>
          <a:lstStyle/>
          <a:p>
            <a:endParaRP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8765039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33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79" name="Picture Placeholder 8"/>
          <p:cNvSpPr>
            <a:spLocks noGrp="1"/>
          </p:cNvSpPr>
          <p:nvPr>
            <p:ph type="pic" idx="13"/>
          </p:nvPr>
        </p:nvSpPr>
        <p:spPr>
          <a:xfrm>
            <a:off x="0" y="0"/>
            <a:ext cx="4895850" cy="6858000"/>
          </a:xfrm>
          <a:prstGeom prst="rect">
            <a:avLst/>
          </a:prstGeom>
        </p:spPr>
        <p:txBody>
          <a:bodyPr lIns="91439" rIns="91439">
            <a:noAutofit/>
          </a:bodyPr>
          <a:lstStyle/>
          <a:p>
            <a:endParaRPr/>
          </a:p>
        </p:txBody>
      </p:sp>
      <p:sp>
        <p:nvSpPr>
          <p:cNvPr id="28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8839368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87" name="Picture Placeholder 8"/>
          <p:cNvSpPr>
            <a:spLocks noGrp="1"/>
          </p:cNvSpPr>
          <p:nvPr>
            <p:ph type="pic" sz="quarter" idx="13"/>
          </p:nvPr>
        </p:nvSpPr>
        <p:spPr>
          <a:xfrm>
            <a:off x="6896100" y="838200"/>
            <a:ext cx="4381500" cy="2952750"/>
          </a:xfrm>
          <a:prstGeom prst="rect">
            <a:avLst/>
          </a:prstGeom>
        </p:spPr>
        <p:txBody>
          <a:bodyPr lIns="91439" rIns="91439">
            <a:noAutofit/>
          </a:bodyPr>
          <a:lstStyle/>
          <a:p>
            <a:endParaRP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2540692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95" name="Picture Placeholder 12"/>
          <p:cNvSpPr>
            <a:spLocks noGrp="1"/>
          </p:cNvSpPr>
          <p:nvPr>
            <p:ph type="pic" sz="quarter" idx="13"/>
          </p:nvPr>
        </p:nvSpPr>
        <p:spPr>
          <a:xfrm>
            <a:off x="1820635" y="3317988"/>
            <a:ext cx="1915887" cy="2917372"/>
          </a:xfrm>
          <a:prstGeom prst="rect">
            <a:avLst/>
          </a:prstGeom>
        </p:spPr>
        <p:txBody>
          <a:bodyPr lIns="91439" rIns="91439">
            <a:noAutofit/>
          </a:bodyPr>
          <a:lstStyle/>
          <a:p>
            <a:endParaRPr/>
          </a:p>
        </p:txBody>
      </p:sp>
      <p:sp>
        <p:nvSpPr>
          <p:cNvPr id="296" name="Picture Placeholder 15"/>
          <p:cNvSpPr>
            <a:spLocks noGrp="1"/>
          </p:cNvSpPr>
          <p:nvPr>
            <p:ph type="pic" sz="quarter" idx="14"/>
          </p:nvPr>
        </p:nvSpPr>
        <p:spPr>
          <a:xfrm>
            <a:off x="4032250" y="3317987"/>
            <a:ext cx="1915886" cy="2917371"/>
          </a:xfrm>
          <a:prstGeom prst="rect">
            <a:avLst/>
          </a:prstGeom>
        </p:spPr>
        <p:txBody>
          <a:bodyPr lIns="91439" rIns="91439">
            <a:noAutofit/>
          </a:bodyPr>
          <a:lstStyle/>
          <a:p>
            <a:endParaRPr/>
          </a:p>
        </p:txBody>
      </p:sp>
      <p:sp>
        <p:nvSpPr>
          <p:cNvPr id="297" name="Picture Placeholder 19"/>
          <p:cNvSpPr>
            <a:spLocks noGrp="1"/>
          </p:cNvSpPr>
          <p:nvPr>
            <p:ph type="pic" sz="quarter" idx="15"/>
          </p:nvPr>
        </p:nvSpPr>
        <p:spPr>
          <a:xfrm>
            <a:off x="6243863" y="3317987"/>
            <a:ext cx="1915887" cy="2917371"/>
          </a:xfrm>
          <a:prstGeom prst="rect">
            <a:avLst/>
          </a:prstGeom>
        </p:spPr>
        <p:txBody>
          <a:bodyPr lIns="91439" rIns="91439">
            <a:noAutofit/>
          </a:bodyPr>
          <a:lstStyle/>
          <a:p>
            <a:endParaRPr/>
          </a:p>
        </p:txBody>
      </p:sp>
      <p:sp>
        <p:nvSpPr>
          <p:cNvPr id="298" name="Picture Placeholder 20"/>
          <p:cNvSpPr>
            <a:spLocks noGrp="1"/>
          </p:cNvSpPr>
          <p:nvPr>
            <p:ph type="pic" sz="quarter" idx="16"/>
          </p:nvPr>
        </p:nvSpPr>
        <p:spPr>
          <a:xfrm>
            <a:off x="8455477" y="3317987"/>
            <a:ext cx="1915887" cy="2917371"/>
          </a:xfrm>
          <a:prstGeom prst="rect">
            <a:avLst/>
          </a:prstGeom>
        </p:spPr>
        <p:txBody>
          <a:bodyPr lIns="91439" rIns="91439">
            <a:noAutofit/>
          </a:bodyPr>
          <a:lstStyle/>
          <a:p>
            <a:endParaRPr/>
          </a:p>
        </p:txBody>
      </p:sp>
      <p:sp>
        <p:nvSpPr>
          <p:cNvPr id="29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86278537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306" name="Picture Placeholder 11"/>
          <p:cNvSpPr>
            <a:spLocks noGrp="1"/>
          </p:cNvSpPr>
          <p:nvPr>
            <p:ph type="pic" sz="quarter" idx="13"/>
          </p:nvPr>
        </p:nvSpPr>
        <p:spPr>
          <a:xfrm>
            <a:off x="6386286" y="894442"/>
            <a:ext cx="2425701" cy="3022601"/>
          </a:xfrm>
          <a:prstGeom prst="rect">
            <a:avLst/>
          </a:prstGeom>
        </p:spPr>
        <p:txBody>
          <a:bodyPr lIns="91439" rIns="91439">
            <a:noAutofit/>
          </a:bodyPr>
          <a:lstStyle/>
          <a:p>
            <a:endParaRPr/>
          </a:p>
        </p:txBody>
      </p:sp>
      <p:sp>
        <p:nvSpPr>
          <p:cNvPr id="307" name="Picture Placeholder 14"/>
          <p:cNvSpPr>
            <a:spLocks noGrp="1"/>
          </p:cNvSpPr>
          <p:nvPr>
            <p:ph type="pic" sz="quarter" idx="14"/>
          </p:nvPr>
        </p:nvSpPr>
        <p:spPr>
          <a:xfrm>
            <a:off x="8955314" y="894442"/>
            <a:ext cx="2425701" cy="1821545"/>
          </a:xfrm>
          <a:prstGeom prst="rect">
            <a:avLst/>
          </a:prstGeom>
        </p:spPr>
        <p:txBody>
          <a:bodyPr lIns="91439" rIns="91439">
            <a:noAutofit/>
          </a:bodyPr>
          <a:lstStyle/>
          <a:p>
            <a:endParaRPr/>
          </a:p>
        </p:txBody>
      </p:sp>
      <p:sp>
        <p:nvSpPr>
          <p:cNvPr id="308" name="Picture Placeholder 17"/>
          <p:cNvSpPr>
            <a:spLocks noGrp="1"/>
          </p:cNvSpPr>
          <p:nvPr>
            <p:ph type="pic" sz="quarter" idx="15"/>
          </p:nvPr>
        </p:nvSpPr>
        <p:spPr>
          <a:xfrm>
            <a:off x="6386286" y="4056743"/>
            <a:ext cx="2425701" cy="1821544"/>
          </a:xfrm>
          <a:prstGeom prst="rect">
            <a:avLst/>
          </a:prstGeom>
        </p:spPr>
        <p:txBody>
          <a:bodyPr lIns="91439" rIns="91439">
            <a:noAutofit/>
          </a:bodyPr>
          <a:lstStyle/>
          <a:p>
            <a:endParaRPr/>
          </a:p>
        </p:txBody>
      </p:sp>
      <p:sp>
        <p:nvSpPr>
          <p:cNvPr id="309" name="Picture Placeholder 20"/>
          <p:cNvSpPr>
            <a:spLocks noGrp="1"/>
          </p:cNvSpPr>
          <p:nvPr>
            <p:ph type="pic" sz="quarter" idx="16"/>
          </p:nvPr>
        </p:nvSpPr>
        <p:spPr>
          <a:xfrm>
            <a:off x="8955314" y="2855685"/>
            <a:ext cx="2425701" cy="3022601"/>
          </a:xfrm>
          <a:prstGeom prst="rect">
            <a:avLst/>
          </a:prstGeom>
        </p:spPr>
        <p:txBody>
          <a:bodyPr lIns="91439" rIns="91439">
            <a:noAutofit/>
          </a:bodyPr>
          <a:lstStyle/>
          <a:p>
            <a:endParaRP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58535501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31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319"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32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648987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328"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32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3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4678325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3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338"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9783171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47"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4030675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355" name="Picture Placeholder 8"/>
          <p:cNvSpPr>
            <a:spLocks noGrp="1"/>
          </p:cNvSpPr>
          <p:nvPr>
            <p:ph type="pic" idx="13"/>
          </p:nvPr>
        </p:nvSpPr>
        <p:spPr>
          <a:xfrm>
            <a:off x="7097486" y="0"/>
            <a:ext cx="5094515" cy="6858000"/>
          </a:xfrm>
          <a:prstGeom prst="rect">
            <a:avLst/>
          </a:prstGeom>
        </p:spPr>
        <p:txBody>
          <a:bodyPr lIns="91439" rIns="91439">
            <a:noAutofit/>
          </a:bodyPr>
          <a:lstStyle/>
          <a:p>
            <a:endParaRPr/>
          </a:p>
        </p:txBody>
      </p:sp>
      <p:sp>
        <p:nvSpPr>
          <p:cNvPr id="35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7344948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363" name="Picture Placeholder 9"/>
          <p:cNvSpPr>
            <a:spLocks noGrp="1"/>
          </p:cNvSpPr>
          <p:nvPr>
            <p:ph type="pic" sz="half" idx="13"/>
          </p:nvPr>
        </p:nvSpPr>
        <p:spPr>
          <a:xfrm>
            <a:off x="508000" y="522513"/>
            <a:ext cx="6516914" cy="2743201"/>
          </a:xfrm>
          <a:prstGeom prst="rect">
            <a:avLst/>
          </a:prstGeom>
        </p:spPr>
        <p:txBody>
          <a:bodyPr lIns="91439" rIns="91439">
            <a:noAutofit/>
          </a:bodyPr>
          <a:lstStyle/>
          <a:p>
            <a:endParaRPr/>
          </a:p>
        </p:txBody>
      </p:sp>
      <p:sp>
        <p:nvSpPr>
          <p:cNvPr id="364" name="Picture Placeholder 12"/>
          <p:cNvSpPr>
            <a:spLocks noGrp="1"/>
          </p:cNvSpPr>
          <p:nvPr>
            <p:ph type="pic" sz="quarter" idx="14"/>
          </p:nvPr>
        </p:nvSpPr>
        <p:spPr>
          <a:xfrm>
            <a:off x="7576456" y="522513"/>
            <a:ext cx="2569029" cy="2743201"/>
          </a:xfrm>
          <a:prstGeom prst="rect">
            <a:avLst/>
          </a:prstGeom>
        </p:spPr>
        <p:txBody>
          <a:bodyPr lIns="91439" rIns="91439">
            <a:noAutofit/>
          </a:bodyPr>
          <a:lstStyle/>
          <a:p>
            <a:endParaRP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98598590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1C3608-BBBA-43ED-9405-245B7D8482C4}"/>
              </a:ext>
            </a:extLst>
          </p:cNvPr>
          <p:cNvSpPr>
            <a:spLocks noGrp="1"/>
          </p:cNvSpPr>
          <p:nvPr>
            <p:ph type="pic" sz="quarter" idx="10" hasCustomPrompt="1"/>
          </p:nvPr>
        </p:nvSpPr>
        <p:spPr>
          <a:xfrm>
            <a:off x="0" y="0"/>
            <a:ext cx="12192000" cy="6858000"/>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34416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32213" y="-24938"/>
            <a:ext cx="12281793" cy="6924092"/>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 fmla="*/ 0 w 8009051"/>
              <a:gd name="connsiteY0" fmla="*/ 0 h 3296621"/>
              <a:gd name="connsiteX1" fmla="*/ 8009051 w 8009051"/>
              <a:gd name="connsiteY1" fmla="*/ 947651 h 3296621"/>
              <a:gd name="connsiteX2" fmla="*/ 8009051 w 8009051"/>
              <a:gd name="connsiteY2" fmla="*/ 3296621 h 3296621"/>
              <a:gd name="connsiteX3" fmla="*/ 5419898 w 8009051"/>
              <a:gd name="connsiteY3" fmla="*/ 3296621 h 3296621"/>
              <a:gd name="connsiteX4" fmla="*/ 0 w 8009051"/>
              <a:gd name="connsiteY4" fmla="*/ 0 h 3296621"/>
              <a:gd name="connsiteX0" fmla="*/ 0 w 10773295"/>
              <a:gd name="connsiteY0" fmla="*/ 0 h 6480395"/>
              <a:gd name="connsiteX1" fmla="*/ 8009051 w 10773295"/>
              <a:gd name="connsiteY1" fmla="*/ 947651 h 6480395"/>
              <a:gd name="connsiteX2" fmla="*/ 8009051 w 10773295"/>
              <a:gd name="connsiteY2" fmla="*/ 3296621 h 6480395"/>
              <a:gd name="connsiteX3" fmla="*/ 10773295 w 10773295"/>
              <a:gd name="connsiteY3" fmla="*/ 6480395 h 6480395"/>
              <a:gd name="connsiteX4" fmla="*/ 0 w 10773295"/>
              <a:gd name="connsiteY4" fmla="*/ 0 h 6480395"/>
              <a:gd name="connsiteX0" fmla="*/ 0 w 12281793"/>
              <a:gd name="connsiteY0" fmla="*/ 0 h 6480395"/>
              <a:gd name="connsiteX1" fmla="*/ 8009051 w 12281793"/>
              <a:gd name="connsiteY1" fmla="*/ 947651 h 6480395"/>
              <a:gd name="connsiteX2" fmla="*/ 12281793 w 12281793"/>
              <a:gd name="connsiteY2" fmla="*/ 5366490 h 6480395"/>
              <a:gd name="connsiteX3" fmla="*/ 10773295 w 12281793"/>
              <a:gd name="connsiteY3" fmla="*/ 6480395 h 6480395"/>
              <a:gd name="connsiteX4" fmla="*/ 0 w 12281793"/>
              <a:gd name="connsiteY4" fmla="*/ 0 h 6480395"/>
              <a:gd name="connsiteX0" fmla="*/ 0 w 12281793"/>
              <a:gd name="connsiteY0" fmla="*/ 432262 h 6912657"/>
              <a:gd name="connsiteX1" fmla="*/ 8624193 w 12281793"/>
              <a:gd name="connsiteY1" fmla="*/ 0 h 6912657"/>
              <a:gd name="connsiteX2" fmla="*/ 12281793 w 12281793"/>
              <a:gd name="connsiteY2" fmla="*/ 5798752 h 6912657"/>
              <a:gd name="connsiteX3" fmla="*/ 10773295 w 12281793"/>
              <a:gd name="connsiteY3" fmla="*/ 6912657 h 6912657"/>
              <a:gd name="connsiteX4" fmla="*/ 0 w 12281793"/>
              <a:gd name="connsiteY4" fmla="*/ 432262 h 6912657"/>
              <a:gd name="connsiteX0" fmla="*/ 0 w 12281793"/>
              <a:gd name="connsiteY0" fmla="*/ 432262 h 6912657"/>
              <a:gd name="connsiteX1" fmla="*/ 381348 w 12281793"/>
              <a:gd name="connsiteY1" fmla="*/ 412514 h 6912657"/>
              <a:gd name="connsiteX2" fmla="*/ 8624193 w 12281793"/>
              <a:gd name="connsiteY2" fmla="*/ 0 h 6912657"/>
              <a:gd name="connsiteX3" fmla="*/ 12281793 w 12281793"/>
              <a:gd name="connsiteY3" fmla="*/ 5798752 h 6912657"/>
              <a:gd name="connsiteX4" fmla="*/ 10773295 w 12281793"/>
              <a:gd name="connsiteY4" fmla="*/ 6912657 h 6912657"/>
              <a:gd name="connsiteX5" fmla="*/ 0 w 12281793"/>
              <a:gd name="connsiteY5" fmla="*/ 432262 h 6912657"/>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0773295 w 12281793"/>
              <a:gd name="connsiteY4" fmla="*/ 6924092 h 6924092"/>
              <a:gd name="connsiteX5" fmla="*/ 0 w 12281793"/>
              <a:gd name="connsiteY5"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1478838 w 12281793"/>
              <a:gd name="connsiteY4" fmla="*/ 6392487 h 6924092"/>
              <a:gd name="connsiteX5" fmla="*/ 10773295 w 12281793"/>
              <a:gd name="connsiteY5" fmla="*/ 6924092 h 6924092"/>
              <a:gd name="connsiteX6" fmla="*/ 0 w 12281793"/>
              <a:gd name="connsiteY6" fmla="*/ 443697 h 6924092"/>
              <a:gd name="connsiteX0" fmla="*/ 0 w 12281793"/>
              <a:gd name="connsiteY0" fmla="*/ 443697 h 6924092"/>
              <a:gd name="connsiteX1" fmla="*/ 32214 w 12281793"/>
              <a:gd name="connsiteY1" fmla="*/ 0 h 6924092"/>
              <a:gd name="connsiteX2" fmla="*/ 8624193 w 12281793"/>
              <a:gd name="connsiteY2" fmla="*/ 11435 h 6924092"/>
              <a:gd name="connsiteX3" fmla="*/ 12281793 w 12281793"/>
              <a:gd name="connsiteY3" fmla="*/ 5810187 h 6924092"/>
              <a:gd name="connsiteX4" fmla="*/ 12243609 w 12281793"/>
              <a:gd name="connsiteY4" fmla="*/ 6907876 h 6924092"/>
              <a:gd name="connsiteX5" fmla="*/ 10773295 w 12281793"/>
              <a:gd name="connsiteY5" fmla="*/ 6924092 h 6924092"/>
              <a:gd name="connsiteX6" fmla="*/ 0 w 12281793"/>
              <a:gd name="connsiteY6" fmla="*/ 443697 h 692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no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966369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30952600-8863-4BB4-B313-9925C6C0FBEC}"/>
              </a:ext>
            </a:extLst>
          </p:cNvPr>
          <p:cNvSpPr>
            <a:spLocks noGrp="1"/>
          </p:cNvSpPr>
          <p:nvPr>
            <p:ph type="pic" sz="quarter" idx="10"/>
          </p:nvPr>
        </p:nvSpPr>
        <p:spPr>
          <a:xfrm>
            <a:off x="5276850" y="0"/>
            <a:ext cx="6915150" cy="6858000"/>
          </a:xfrm>
          <a:custGeom>
            <a:avLst/>
            <a:gdLst>
              <a:gd name="connsiteX0" fmla="*/ 3429000 w 6915150"/>
              <a:gd name="connsiteY0" fmla="*/ 0 h 6858000"/>
              <a:gd name="connsiteX1" fmla="*/ 6915150 w 6915150"/>
              <a:gd name="connsiteY1" fmla="*/ 0 h 6858000"/>
              <a:gd name="connsiteX2" fmla="*/ 6915150 w 6915150"/>
              <a:gd name="connsiteY2" fmla="*/ 6858000 h 6858000"/>
              <a:gd name="connsiteX3" fmla="*/ 0 w 6915150"/>
              <a:gd name="connsiteY3" fmla="*/ 6858000 h 6858000"/>
              <a:gd name="connsiteX4" fmla="*/ 5238750 w 6915150"/>
              <a:gd name="connsiteY4" fmla="*/ 29337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50" h="6858000">
                <a:moveTo>
                  <a:pt x="3429000" y="0"/>
                </a:moveTo>
                <a:lnTo>
                  <a:pt x="6915150" y="0"/>
                </a:lnTo>
                <a:lnTo>
                  <a:pt x="6915150" y="6858000"/>
                </a:lnTo>
                <a:lnTo>
                  <a:pt x="0" y="6858000"/>
                </a:lnTo>
                <a:lnTo>
                  <a:pt x="5238750" y="2933700"/>
                </a:lnTo>
                <a:close/>
              </a:path>
            </a:pathLst>
          </a:custGeom>
        </p:spPr>
        <p:txBody>
          <a:bodyPr wrap="square">
            <a:noAutofit/>
          </a:bodyPr>
          <a:lstStyle/>
          <a:p>
            <a:endParaRPr lang="en-US"/>
          </a:p>
        </p:txBody>
      </p:sp>
    </p:spTree>
    <p:extLst>
      <p:ext uri="{BB962C8B-B14F-4D97-AF65-F5344CB8AC3E}">
        <p14:creationId xmlns:p14="http://schemas.microsoft.com/office/powerpoint/2010/main" val="36186683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5276B1A-E5AE-4E88-B57E-CF7975320FC5}"/>
              </a:ext>
            </a:extLst>
          </p:cNvPr>
          <p:cNvSpPr>
            <a:spLocks noGrp="1"/>
          </p:cNvSpPr>
          <p:nvPr>
            <p:ph type="pic" sz="quarter" idx="10"/>
          </p:nvPr>
        </p:nvSpPr>
        <p:spPr>
          <a:xfrm>
            <a:off x="0" y="4591050"/>
            <a:ext cx="8115300" cy="1981200"/>
          </a:xfrm>
          <a:custGeom>
            <a:avLst/>
            <a:gdLst>
              <a:gd name="connsiteX0" fmla="*/ 3543300 w 8115300"/>
              <a:gd name="connsiteY0" fmla="*/ 0 h 1981200"/>
              <a:gd name="connsiteX1" fmla="*/ 8115300 w 8115300"/>
              <a:gd name="connsiteY1" fmla="*/ 0 h 1981200"/>
              <a:gd name="connsiteX2" fmla="*/ 8115300 w 8115300"/>
              <a:gd name="connsiteY2" fmla="*/ 1981200 h 1981200"/>
              <a:gd name="connsiteX3" fmla="*/ 3543300 w 8115300"/>
              <a:gd name="connsiteY3" fmla="*/ 1981200 h 1981200"/>
              <a:gd name="connsiteX4" fmla="*/ 0 w 8115300"/>
              <a:gd name="connsiteY4" fmla="*/ 0 h 1981200"/>
              <a:gd name="connsiteX5" fmla="*/ 3390900 w 8115300"/>
              <a:gd name="connsiteY5" fmla="*/ 0 h 1981200"/>
              <a:gd name="connsiteX6" fmla="*/ 3390900 w 8115300"/>
              <a:gd name="connsiteY6" fmla="*/ 1981200 h 1981200"/>
              <a:gd name="connsiteX7" fmla="*/ 0 w 81153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5300" h="1981200">
                <a:moveTo>
                  <a:pt x="3543300" y="0"/>
                </a:moveTo>
                <a:lnTo>
                  <a:pt x="8115300" y="0"/>
                </a:lnTo>
                <a:lnTo>
                  <a:pt x="8115300" y="1981200"/>
                </a:lnTo>
                <a:lnTo>
                  <a:pt x="3543300" y="1981200"/>
                </a:lnTo>
                <a:close/>
                <a:moveTo>
                  <a:pt x="0" y="0"/>
                </a:moveTo>
                <a:lnTo>
                  <a:pt x="3390900" y="0"/>
                </a:lnTo>
                <a:lnTo>
                  <a:pt x="3390900" y="1981200"/>
                </a:lnTo>
                <a:lnTo>
                  <a:pt x="0" y="1981200"/>
                </a:lnTo>
                <a:close/>
              </a:path>
            </a:pathLst>
          </a:custGeom>
        </p:spPr>
        <p:txBody>
          <a:bodyPr wrap="square">
            <a:noAutofit/>
          </a:bodyPr>
          <a:lstStyle/>
          <a:p>
            <a:endParaRPr lang="en-US"/>
          </a:p>
        </p:txBody>
      </p:sp>
      <p:sp>
        <p:nvSpPr>
          <p:cNvPr id="4" name="Picture Placeholder 9">
            <a:extLst>
              <a:ext uri="{FF2B5EF4-FFF2-40B4-BE49-F238E27FC236}">
                <a16:creationId xmlns:a16="http://schemas.microsoft.com/office/drawing/2014/main" id="{D2B34D31-03FF-44D9-8927-69255E77D71D}"/>
              </a:ext>
            </a:extLst>
          </p:cNvPr>
          <p:cNvSpPr>
            <a:spLocks noGrp="1"/>
          </p:cNvSpPr>
          <p:nvPr>
            <p:ph type="pic" sz="quarter" idx="14"/>
          </p:nvPr>
        </p:nvSpPr>
        <p:spPr>
          <a:xfrm>
            <a:off x="3543300" y="2476500"/>
            <a:ext cx="8648700" cy="1981200"/>
          </a:xfrm>
          <a:custGeom>
            <a:avLst/>
            <a:gdLst>
              <a:gd name="connsiteX0" fmla="*/ 4724400 w 8648700"/>
              <a:gd name="connsiteY0" fmla="*/ 0 h 1981200"/>
              <a:gd name="connsiteX1" fmla="*/ 8648700 w 8648700"/>
              <a:gd name="connsiteY1" fmla="*/ 0 h 1981200"/>
              <a:gd name="connsiteX2" fmla="*/ 8648700 w 8648700"/>
              <a:gd name="connsiteY2" fmla="*/ 1981200 h 1981200"/>
              <a:gd name="connsiteX3" fmla="*/ 4724400 w 8648700"/>
              <a:gd name="connsiteY3" fmla="*/ 1981200 h 1981200"/>
              <a:gd name="connsiteX4" fmla="*/ 0 w 8648700"/>
              <a:gd name="connsiteY4" fmla="*/ 0 h 1981200"/>
              <a:gd name="connsiteX5" fmla="*/ 4572000 w 8648700"/>
              <a:gd name="connsiteY5" fmla="*/ 0 h 1981200"/>
              <a:gd name="connsiteX6" fmla="*/ 4572000 w 8648700"/>
              <a:gd name="connsiteY6" fmla="*/ 1981200 h 1981200"/>
              <a:gd name="connsiteX7" fmla="*/ 0 w 8648700"/>
              <a:gd name="connsiteY7"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8700" h="1981200">
                <a:moveTo>
                  <a:pt x="4724400" y="0"/>
                </a:moveTo>
                <a:lnTo>
                  <a:pt x="8648700" y="0"/>
                </a:lnTo>
                <a:lnTo>
                  <a:pt x="8648700" y="1981200"/>
                </a:lnTo>
                <a:lnTo>
                  <a:pt x="4724400" y="1981200"/>
                </a:lnTo>
                <a:close/>
                <a:moveTo>
                  <a:pt x="0" y="0"/>
                </a:moveTo>
                <a:lnTo>
                  <a:pt x="4572000" y="0"/>
                </a:lnTo>
                <a:lnTo>
                  <a:pt x="4572000" y="1981200"/>
                </a:lnTo>
                <a:lnTo>
                  <a:pt x="0" y="1981200"/>
                </a:lnTo>
                <a:close/>
              </a:path>
            </a:pathLst>
          </a:custGeom>
        </p:spPr>
        <p:txBody>
          <a:bodyPr wrap="square">
            <a:noAutofit/>
          </a:bodyPr>
          <a:lstStyle/>
          <a:p>
            <a:endParaRPr lang="en-US"/>
          </a:p>
        </p:txBody>
      </p:sp>
    </p:spTree>
    <p:extLst>
      <p:ext uri="{BB962C8B-B14F-4D97-AF65-F5344CB8AC3E}">
        <p14:creationId xmlns:p14="http://schemas.microsoft.com/office/powerpoint/2010/main" val="3036565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8AE568CA-4B2D-4315-A304-223DBEF4E6BD}"/>
              </a:ext>
            </a:extLst>
          </p:cNvPr>
          <p:cNvSpPr>
            <a:spLocks noGrp="1"/>
          </p:cNvSpPr>
          <p:nvPr>
            <p:ph type="pic" sz="quarter" idx="10"/>
          </p:nvPr>
        </p:nvSpPr>
        <p:spPr>
          <a:xfrm>
            <a:off x="5135314"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4" name="Picture Placeholder 16">
            <a:extLst>
              <a:ext uri="{FF2B5EF4-FFF2-40B4-BE49-F238E27FC236}">
                <a16:creationId xmlns:a16="http://schemas.microsoft.com/office/drawing/2014/main" id="{A822D44E-68B7-4D76-B153-D83CD4BE6585}"/>
              </a:ext>
            </a:extLst>
          </p:cNvPr>
          <p:cNvSpPr>
            <a:spLocks noGrp="1"/>
          </p:cNvSpPr>
          <p:nvPr>
            <p:ph type="pic" sz="quarter" idx="11"/>
          </p:nvPr>
        </p:nvSpPr>
        <p:spPr>
          <a:xfrm>
            <a:off x="7252212"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5" name="Picture Placeholder 19">
            <a:extLst>
              <a:ext uri="{FF2B5EF4-FFF2-40B4-BE49-F238E27FC236}">
                <a16:creationId xmlns:a16="http://schemas.microsoft.com/office/drawing/2014/main" id="{7E21C9C3-001C-4CB7-8777-42ADAA77121F}"/>
              </a:ext>
            </a:extLst>
          </p:cNvPr>
          <p:cNvSpPr>
            <a:spLocks noGrp="1"/>
          </p:cNvSpPr>
          <p:nvPr>
            <p:ph type="pic" sz="quarter" idx="12"/>
          </p:nvPr>
        </p:nvSpPr>
        <p:spPr>
          <a:xfrm>
            <a:off x="9369111" y="131788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6" name="Picture Placeholder 20">
            <a:extLst>
              <a:ext uri="{FF2B5EF4-FFF2-40B4-BE49-F238E27FC236}">
                <a16:creationId xmlns:a16="http://schemas.microsoft.com/office/drawing/2014/main" id="{AD6737C7-4CEE-438E-AF47-03A679BD477A}"/>
              </a:ext>
            </a:extLst>
          </p:cNvPr>
          <p:cNvSpPr>
            <a:spLocks noGrp="1"/>
          </p:cNvSpPr>
          <p:nvPr>
            <p:ph type="pic" sz="quarter" idx="13"/>
          </p:nvPr>
        </p:nvSpPr>
        <p:spPr>
          <a:xfrm>
            <a:off x="5135314"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7" name="Picture Placeholder 21">
            <a:extLst>
              <a:ext uri="{FF2B5EF4-FFF2-40B4-BE49-F238E27FC236}">
                <a16:creationId xmlns:a16="http://schemas.microsoft.com/office/drawing/2014/main" id="{74260481-8A59-478B-AA44-CF0D1EC36F82}"/>
              </a:ext>
            </a:extLst>
          </p:cNvPr>
          <p:cNvSpPr>
            <a:spLocks noGrp="1"/>
          </p:cNvSpPr>
          <p:nvPr>
            <p:ph type="pic" sz="quarter" idx="14"/>
          </p:nvPr>
        </p:nvSpPr>
        <p:spPr>
          <a:xfrm>
            <a:off x="7252212"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
        <p:nvSpPr>
          <p:cNvPr id="8" name="Picture Placeholder 22">
            <a:extLst>
              <a:ext uri="{FF2B5EF4-FFF2-40B4-BE49-F238E27FC236}">
                <a16:creationId xmlns:a16="http://schemas.microsoft.com/office/drawing/2014/main" id="{61A8BBD3-ECD9-493C-A700-91E818D9903B}"/>
              </a:ext>
            </a:extLst>
          </p:cNvPr>
          <p:cNvSpPr>
            <a:spLocks noGrp="1"/>
          </p:cNvSpPr>
          <p:nvPr>
            <p:ph type="pic" sz="quarter" idx="15"/>
          </p:nvPr>
        </p:nvSpPr>
        <p:spPr>
          <a:xfrm>
            <a:off x="9369111" y="3546733"/>
            <a:ext cx="2004522" cy="2060272"/>
          </a:xfrm>
          <a:custGeom>
            <a:avLst/>
            <a:gdLst>
              <a:gd name="connsiteX0" fmla="*/ 0 w 2004522"/>
              <a:gd name="connsiteY0" fmla="*/ 0 h 2060272"/>
              <a:gd name="connsiteX1" fmla="*/ 2004522 w 2004522"/>
              <a:gd name="connsiteY1" fmla="*/ 0 h 2060272"/>
              <a:gd name="connsiteX2" fmla="*/ 2004522 w 2004522"/>
              <a:gd name="connsiteY2" fmla="*/ 2060272 h 2060272"/>
              <a:gd name="connsiteX3" fmla="*/ 0 w 2004522"/>
              <a:gd name="connsiteY3" fmla="*/ 2060272 h 2060272"/>
            </a:gdLst>
            <a:ahLst/>
            <a:cxnLst>
              <a:cxn ang="0">
                <a:pos x="connsiteX0" y="connsiteY0"/>
              </a:cxn>
              <a:cxn ang="0">
                <a:pos x="connsiteX1" y="connsiteY1"/>
              </a:cxn>
              <a:cxn ang="0">
                <a:pos x="connsiteX2" y="connsiteY2"/>
              </a:cxn>
              <a:cxn ang="0">
                <a:pos x="connsiteX3" y="connsiteY3"/>
              </a:cxn>
            </a:cxnLst>
            <a:rect l="l" t="t" r="r" b="b"/>
            <a:pathLst>
              <a:path w="2004522" h="2060272">
                <a:moveTo>
                  <a:pt x="0" y="0"/>
                </a:moveTo>
                <a:lnTo>
                  <a:pt x="2004522" y="0"/>
                </a:lnTo>
                <a:lnTo>
                  <a:pt x="2004522" y="2060272"/>
                </a:lnTo>
                <a:lnTo>
                  <a:pt x="0" y="2060272"/>
                </a:lnTo>
                <a:close/>
              </a:path>
            </a:pathLst>
          </a:custGeom>
        </p:spPr>
        <p:txBody>
          <a:bodyPr wrap="square">
            <a:noAutofit/>
          </a:bodyPr>
          <a:lstStyle/>
          <a:p>
            <a:endParaRPr lang="en-US"/>
          </a:p>
        </p:txBody>
      </p:sp>
    </p:spTree>
    <p:extLst>
      <p:ext uri="{BB962C8B-B14F-4D97-AF65-F5344CB8AC3E}">
        <p14:creationId xmlns:p14="http://schemas.microsoft.com/office/powerpoint/2010/main" val="389140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70DA21-8870-41C3-BF1F-0541276A16C8}"/>
              </a:ext>
            </a:extLst>
          </p:cNvPr>
          <p:cNvSpPr>
            <a:spLocks noGrp="1"/>
          </p:cNvSpPr>
          <p:nvPr>
            <p:ph type="pic" sz="quarter" idx="12" hasCustomPrompt="1"/>
          </p:nvPr>
        </p:nvSpPr>
        <p:spPr>
          <a:xfrm>
            <a:off x="5896306" y="0"/>
            <a:ext cx="3147847" cy="2285999"/>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a:t>
            </a:r>
            <a:r>
              <a:rPr lang="en-US"/>
              <a:t>Drop picture</a:t>
            </a:r>
          </a:p>
        </p:txBody>
      </p:sp>
      <p:sp>
        <p:nvSpPr>
          <p:cNvPr id="4" name="Picture Placeholder 2">
            <a:extLst>
              <a:ext uri="{FF2B5EF4-FFF2-40B4-BE49-F238E27FC236}">
                <a16:creationId xmlns:a16="http://schemas.microsoft.com/office/drawing/2014/main" id="{1AF234CA-7255-4058-A27D-EFA01F00E340}"/>
              </a:ext>
            </a:extLst>
          </p:cNvPr>
          <p:cNvSpPr>
            <a:spLocks noGrp="1"/>
          </p:cNvSpPr>
          <p:nvPr>
            <p:ph type="pic" sz="quarter" idx="13" hasCustomPrompt="1"/>
          </p:nvPr>
        </p:nvSpPr>
        <p:spPr>
          <a:xfrm>
            <a:off x="9044153" y="2285999"/>
            <a:ext cx="3147847" cy="2285999"/>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a:t>
            </a:r>
            <a:r>
              <a:rPr lang="en-US"/>
              <a:t>Drop picture</a:t>
            </a:r>
          </a:p>
        </p:txBody>
      </p:sp>
      <p:sp>
        <p:nvSpPr>
          <p:cNvPr id="5" name="Picture Placeholder 2">
            <a:extLst>
              <a:ext uri="{FF2B5EF4-FFF2-40B4-BE49-F238E27FC236}">
                <a16:creationId xmlns:a16="http://schemas.microsoft.com/office/drawing/2014/main" id="{4AF6C123-A1F8-40A5-A280-0D76C405006E}"/>
              </a:ext>
            </a:extLst>
          </p:cNvPr>
          <p:cNvSpPr>
            <a:spLocks noGrp="1"/>
          </p:cNvSpPr>
          <p:nvPr>
            <p:ph type="pic" sz="quarter" idx="14" hasCustomPrompt="1"/>
          </p:nvPr>
        </p:nvSpPr>
        <p:spPr>
          <a:xfrm>
            <a:off x="5896306" y="4572001"/>
            <a:ext cx="3147847" cy="2285999"/>
          </a:xfrm>
          <a:prstGeom prst="rect">
            <a:avLst/>
          </a:prstGeom>
          <a:noFill/>
        </p:spPr>
        <p:txBody>
          <a:bodyPr anchor="ctr"/>
          <a:lstStyle>
            <a:lvl1pPr marL="0" indent="0" algn="ctr">
              <a:buNone/>
              <a:defRPr sz="1600" b="1" i="0" baseline="0">
                <a:latin typeface="Source Sans Pro" charset="0"/>
                <a:ea typeface="Source Sans Pro" charset="0"/>
                <a:cs typeface="Source Sans Pro" charset="0"/>
              </a:defRPr>
            </a:lvl1pPr>
          </a:lstStyle>
          <a:p>
            <a:r>
              <a:rPr lang="en-US" dirty="0"/>
              <a:t>Drag &amp; </a:t>
            </a:r>
            <a:r>
              <a:rPr lang="en-US"/>
              <a:t>Drop picture</a:t>
            </a:r>
          </a:p>
        </p:txBody>
      </p:sp>
    </p:spTree>
    <p:extLst>
      <p:ext uri="{BB962C8B-B14F-4D97-AF65-F5344CB8AC3E}">
        <p14:creationId xmlns:p14="http://schemas.microsoft.com/office/powerpoint/2010/main" val="3211041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685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40614"/>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79" r:id="rId3"/>
    <p:sldLayoutId id="2147483678" r:id="rId4"/>
    <p:sldLayoutId id="2147483677" r:id="rId5"/>
    <p:sldLayoutId id="2147483676" r:id="rId6"/>
    <p:sldLayoutId id="2147483675" r:id="rId7"/>
    <p:sldLayoutId id="2147483674" r:id="rId8"/>
    <p:sldLayoutId id="2147483673" r:id="rId9"/>
    <p:sldLayoutId id="2147483672" r:id="rId10"/>
    <p:sldLayoutId id="2147483671" r:id="rId11"/>
    <p:sldLayoutId id="2147483670" r:id="rId12"/>
    <p:sldLayoutId id="2147483669" r:id="rId13"/>
    <p:sldLayoutId id="2147483668" r:id="rId14"/>
    <p:sldLayoutId id="2147483667" r:id="rId15"/>
    <p:sldLayoutId id="2147483665" r:id="rId16"/>
    <p:sldLayoutId id="2147483666" r:id="rId17"/>
    <p:sldLayoutId id="2147483664" r:id="rId18"/>
    <p:sldLayoutId id="2147483663" r:id="rId19"/>
    <p:sldLayoutId id="2147483662" r:id="rId20"/>
    <p:sldLayoutId id="2147483661" r:id="rId21"/>
    <p:sldLayoutId id="2147483660" r:id="rId22"/>
    <p:sldLayoutId id="2147483659" r:id="rId23"/>
    <p:sldLayoutId id="2147483657" r:id="rId24"/>
    <p:sldLayoutId id="2147483655" r:id="rId25"/>
    <p:sldLayoutId id="2147483652" r:id="rId26"/>
    <p:sldLayoutId id="2147483653" r:id="rId27"/>
    <p:sldLayoutId id="2147483658" r:id="rId28"/>
    <p:sldLayoutId id="2147483684" r:id="rId29"/>
    <p:sldLayoutId id="214748368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extLst>
      <p:ext uri="{BB962C8B-B14F-4D97-AF65-F5344CB8AC3E}">
        <p14:creationId xmlns:p14="http://schemas.microsoft.com/office/powerpoint/2010/main" val="14310318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3.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6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3.xml"/><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3.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image" Target="../media/image22.png"/><Relationship Id="rId1" Type="http://schemas.openxmlformats.org/officeDocument/2006/relationships/slideLayout" Target="../slideLayouts/slideLayout3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g"/><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3.xml"/><Relationship Id="rId5" Type="http://schemas.openxmlformats.org/officeDocument/2006/relationships/image" Target="../media/image58.pn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63.xml"/><Relationship Id="rId5" Type="http://schemas.openxmlformats.org/officeDocument/2006/relationships/image" Target="../media/image64.jp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54.png"/><Relationship Id="rId2" Type="http://schemas.openxmlformats.org/officeDocument/2006/relationships/image" Target="../media/image75.jpg"/><Relationship Id="rId1" Type="http://schemas.openxmlformats.org/officeDocument/2006/relationships/slideLayout" Target="../slideLayouts/slideLayout3.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6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63.xml"/><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7.jpg"/><Relationship Id="rId1" Type="http://schemas.openxmlformats.org/officeDocument/2006/relationships/slideLayout" Target="../slideLayouts/slideLayout39.xml"/><Relationship Id="rId4" Type="http://schemas.openxmlformats.org/officeDocument/2006/relationships/image" Target="../media/image88.jpg"/></Relationships>
</file>

<file path=ppt/slides/_rels/slide4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63.xml"/><Relationship Id="rId5" Type="http://schemas.openxmlformats.org/officeDocument/2006/relationships/image" Target="../media/image92.jp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9.pn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100.pn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07.jpg"/><Relationship Id="rId2" Type="http://schemas.openxmlformats.org/officeDocument/2006/relationships/image" Target="../media/image102.jpg"/><Relationship Id="rId1" Type="http://schemas.openxmlformats.org/officeDocument/2006/relationships/slideLayout" Target="../slideLayouts/slideLayout73.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49.xml.rels><?xml version="1.0" encoding="UTF-8" standalone="yes"?>
<Relationships xmlns="http://schemas.openxmlformats.org/package/2006/relationships"><Relationship Id="rId3" Type="http://schemas.openxmlformats.org/officeDocument/2006/relationships/image" Target="../media/image109.webp"/><Relationship Id="rId7" Type="http://schemas.openxmlformats.org/officeDocument/2006/relationships/image" Target="../media/image113.jpg"/><Relationship Id="rId2" Type="http://schemas.openxmlformats.org/officeDocument/2006/relationships/image" Target="../media/image108.jpg"/><Relationship Id="rId1" Type="http://schemas.openxmlformats.org/officeDocument/2006/relationships/slideLayout" Target="../slideLayouts/slideLayout73.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20.jpg"/><Relationship Id="rId2" Type="http://schemas.openxmlformats.org/officeDocument/2006/relationships/image" Target="../media/image115.jpg"/><Relationship Id="rId1" Type="http://schemas.openxmlformats.org/officeDocument/2006/relationships/slideLayout" Target="../slideLayouts/slideLayout3.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3632778" y="-7316"/>
            <a:ext cx="8423532" cy="6865316"/>
          </a:xfrm>
          <a:custGeom>
            <a:avLst/>
            <a:gdLst>
              <a:gd name="connsiteX0" fmla="*/ 0 w 4169664"/>
              <a:gd name="connsiteY0" fmla="*/ 0 h 6858000"/>
              <a:gd name="connsiteX1" fmla="*/ 4169664 w 4169664"/>
              <a:gd name="connsiteY1" fmla="*/ 0 h 6858000"/>
              <a:gd name="connsiteX2" fmla="*/ 4169664 w 4169664"/>
              <a:gd name="connsiteY2" fmla="*/ 6858000 h 6858000"/>
              <a:gd name="connsiteX3" fmla="*/ 0 w 4169664"/>
              <a:gd name="connsiteY3" fmla="*/ 6858000 h 6858000"/>
              <a:gd name="connsiteX4" fmla="*/ 0 w 4169664"/>
              <a:gd name="connsiteY4" fmla="*/ 0 h 6858000"/>
              <a:gd name="connsiteX0" fmla="*/ 1463040 w 4169664"/>
              <a:gd name="connsiteY0" fmla="*/ 58521 h 6858000"/>
              <a:gd name="connsiteX1" fmla="*/ 4169664 w 4169664"/>
              <a:gd name="connsiteY1" fmla="*/ 0 h 6858000"/>
              <a:gd name="connsiteX2" fmla="*/ 4169664 w 4169664"/>
              <a:gd name="connsiteY2" fmla="*/ 6858000 h 6858000"/>
              <a:gd name="connsiteX3" fmla="*/ 0 w 4169664"/>
              <a:gd name="connsiteY3" fmla="*/ 6858000 h 6858000"/>
              <a:gd name="connsiteX4" fmla="*/ 1463040 w 4169664"/>
              <a:gd name="connsiteY4" fmla="*/ 58521 h 6858000"/>
              <a:gd name="connsiteX0" fmla="*/ 1814170 w 4169664"/>
              <a:gd name="connsiteY0" fmla="*/ 0 h 6865316"/>
              <a:gd name="connsiteX1" fmla="*/ 4169664 w 4169664"/>
              <a:gd name="connsiteY1" fmla="*/ 7316 h 6865316"/>
              <a:gd name="connsiteX2" fmla="*/ 4169664 w 4169664"/>
              <a:gd name="connsiteY2" fmla="*/ 6865316 h 6865316"/>
              <a:gd name="connsiteX3" fmla="*/ 0 w 4169664"/>
              <a:gd name="connsiteY3" fmla="*/ 6865316 h 6865316"/>
              <a:gd name="connsiteX4" fmla="*/ 1814170 w 4169664"/>
              <a:gd name="connsiteY4" fmla="*/ 0 h 6865316"/>
              <a:gd name="connsiteX0" fmla="*/ 5091380 w 7446874"/>
              <a:gd name="connsiteY0" fmla="*/ 0 h 6865316"/>
              <a:gd name="connsiteX1" fmla="*/ 7446874 w 7446874"/>
              <a:gd name="connsiteY1" fmla="*/ 7316 h 6865316"/>
              <a:gd name="connsiteX2" fmla="*/ 7446874 w 7446874"/>
              <a:gd name="connsiteY2" fmla="*/ 6865316 h 6865316"/>
              <a:gd name="connsiteX3" fmla="*/ 0 w 7446874"/>
              <a:gd name="connsiteY3" fmla="*/ 6858000 h 6865316"/>
              <a:gd name="connsiteX4" fmla="*/ 5091380 w 7446874"/>
              <a:gd name="connsiteY4" fmla="*/ 0 h 6865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6874" h="6865316">
                <a:moveTo>
                  <a:pt x="5091380" y="0"/>
                </a:moveTo>
                <a:lnTo>
                  <a:pt x="7446874" y="7316"/>
                </a:lnTo>
                <a:lnTo>
                  <a:pt x="7446874" y="6865316"/>
                </a:lnTo>
                <a:lnTo>
                  <a:pt x="0" y="6858000"/>
                </a:lnTo>
                <a:lnTo>
                  <a:pt x="5091380" y="0"/>
                </a:lnTo>
                <a:close/>
              </a:path>
            </a:pathLst>
          </a:cu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43986" y="-7316"/>
            <a:ext cx="7446874" cy="6865316"/>
          </a:xfrm>
          <a:custGeom>
            <a:avLst/>
            <a:gdLst>
              <a:gd name="connsiteX0" fmla="*/ 0 w 4169664"/>
              <a:gd name="connsiteY0" fmla="*/ 0 h 6858000"/>
              <a:gd name="connsiteX1" fmla="*/ 4169664 w 4169664"/>
              <a:gd name="connsiteY1" fmla="*/ 0 h 6858000"/>
              <a:gd name="connsiteX2" fmla="*/ 4169664 w 4169664"/>
              <a:gd name="connsiteY2" fmla="*/ 6858000 h 6858000"/>
              <a:gd name="connsiteX3" fmla="*/ 0 w 4169664"/>
              <a:gd name="connsiteY3" fmla="*/ 6858000 h 6858000"/>
              <a:gd name="connsiteX4" fmla="*/ 0 w 4169664"/>
              <a:gd name="connsiteY4" fmla="*/ 0 h 6858000"/>
              <a:gd name="connsiteX0" fmla="*/ 1463040 w 4169664"/>
              <a:gd name="connsiteY0" fmla="*/ 58521 h 6858000"/>
              <a:gd name="connsiteX1" fmla="*/ 4169664 w 4169664"/>
              <a:gd name="connsiteY1" fmla="*/ 0 h 6858000"/>
              <a:gd name="connsiteX2" fmla="*/ 4169664 w 4169664"/>
              <a:gd name="connsiteY2" fmla="*/ 6858000 h 6858000"/>
              <a:gd name="connsiteX3" fmla="*/ 0 w 4169664"/>
              <a:gd name="connsiteY3" fmla="*/ 6858000 h 6858000"/>
              <a:gd name="connsiteX4" fmla="*/ 1463040 w 4169664"/>
              <a:gd name="connsiteY4" fmla="*/ 58521 h 6858000"/>
              <a:gd name="connsiteX0" fmla="*/ 1814170 w 4169664"/>
              <a:gd name="connsiteY0" fmla="*/ 0 h 6865316"/>
              <a:gd name="connsiteX1" fmla="*/ 4169664 w 4169664"/>
              <a:gd name="connsiteY1" fmla="*/ 7316 h 6865316"/>
              <a:gd name="connsiteX2" fmla="*/ 4169664 w 4169664"/>
              <a:gd name="connsiteY2" fmla="*/ 6865316 h 6865316"/>
              <a:gd name="connsiteX3" fmla="*/ 0 w 4169664"/>
              <a:gd name="connsiteY3" fmla="*/ 6865316 h 6865316"/>
              <a:gd name="connsiteX4" fmla="*/ 1814170 w 4169664"/>
              <a:gd name="connsiteY4" fmla="*/ 0 h 6865316"/>
              <a:gd name="connsiteX0" fmla="*/ 5091380 w 7446874"/>
              <a:gd name="connsiteY0" fmla="*/ 0 h 6865316"/>
              <a:gd name="connsiteX1" fmla="*/ 7446874 w 7446874"/>
              <a:gd name="connsiteY1" fmla="*/ 7316 h 6865316"/>
              <a:gd name="connsiteX2" fmla="*/ 7446874 w 7446874"/>
              <a:gd name="connsiteY2" fmla="*/ 6865316 h 6865316"/>
              <a:gd name="connsiteX3" fmla="*/ 0 w 7446874"/>
              <a:gd name="connsiteY3" fmla="*/ 6858000 h 6865316"/>
              <a:gd name="connsiteX4" fmla="*/ 5091380 w 7446874"/>
              <a:gd name="connsiteY4" fmla="*/ 0 h 6865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6874" h="6865316">
                <a:moveTo>
                  <a:pt x="5091380" y="0"/>
                </a:moveTo>
                <a:lnTo>
                  <a:pt x="7446874" y="7316"/>
                </a:lnTo>
                <a:lnTo>
                  <a:pt x="7446874" y="6865316"/>
                </a:lnTo>
                <a:lnTo>
                  <a:pt x="0" y="6858000"/>
                </a:lnTo>
                <a:lnTo>
                  <a:pt x="5091380" y="0"/>
                </a:lnTo>
                <a:close/>
              </a:path>
            </a:pathLst>
          </a:custGeom>
          <a:solidFill>
            <a:srgbClr val="FD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B3918853-8F20-4C29-B283-94C5A917414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807" b="21807"/>
          <a:stretch/>
        </p:blipFill>
        <p:spPr>
          <a:xfrm>
            <a:off x="-44450" y="-66675"/>
            <a:ext cx="12280900" cy="6924675"/>
          </a:xfrm>
        </p:spPr>
      </p:pic>
      <p:sp>
        <p:nvSpPr>
          <p:cNvPr id="11" name="Title 7">
            <a:extLst>
              <a:ext uri="{FF2B5EF4-FFF2-40B4-BE49-F238E27FC236}">
                <a16:creationId xmlns:a16="http://schemas.microsoft.com/office/drawing/2014/main" id="{11E59590-6398-477C-A70F-8870F4974B19}"/>
              </a:ext>
            </a:extLst>
          </p:cNvPr>
          <p:cNvSpPr txBox="1">
            <a:spLocks/>
          </p:cNvSpPr>
          <p:nvPr/>
        </p:nvSpPr>
        <p:spPr>
          <a:xfrm>
            <a:off x="485071" y="4332678"/>
            <a:ext cx="3862387" cy="131060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a:solidFill>
                  <a:srgbClr val="FF9999"/>
                </a:solidFill>
                <a:latin typeface="Times New Roman" panose="02020603050405020304" pitchFamily="18" charset="0"/>
                <a:ea typeface="Roboto" panose="02000000000000000000" pitchFamily="2" charset="0"/>
                <a:cs typeface="Times New Roman" panose="02020603050405020304" pitchFamily="18" charset="0"/>
              </a:rPr>
              <a:t>Bella</a:t>
            </a:r>
            <a:r>
              <a:rPr lang="en-US" sz="88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8800" dirty="0">
                <a:solidFill>
                  <a:srgbClr val="D8C9F7"/>
                </a:solidFill>
                <a:latin typeface="Times New Roman" panose="02020603050405020304" pitchFamily="18" charset="0"/>
                <a:ea typeface="Roboto" panose="02000000000000000000" pitchFamily="2" charset="0"/>
                <a:cs typeface="Times New Roman" panose="02020603050405020304" pitchFamily="18" charset="0"/>
              </a:rPr>
              <a:t>Loves</a:t>
            </a:r>
            <a:r>
              <a:rPr lang="en-US" sz="88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8800" dirty="0">
                <a:solidFill>
                  <a:srgbClr val="B4ECF2"/>
                </a:solidFill>
                <a:latin typeface="Times New Roman" panose="02020603050405020304" pitchFamily="18" charset="0"/>
                <a:ea typeface="Roboto" panose="02000000000000000000" pitchFamily="2" charset="0"/>
                <a:cs typeface="Times New Roman" panose="02020603050405020304" pitchFamily="18" charset="0"/>
              </a:rPr>
              <a:t>Me</a:t>
            </a:r>
          </a:p>
        </p:txBody>
      </p:sp>
      <p:sp>
        <p:nvSpPr>
          <p:cNvPr id="13" name="TextBox 12">
            <a:extLst>
              <a:ext uri="{FF2B5EF4-FFF2-40B4-BE49-F238E27FC236}">
                <a16:creationId xmlns:a16="http://schemas.microsoft.com/office/drawing/2014/main" id="{E22CFAF4-C942-488C-A15B-B3547CC45770}"/>
              </a:ext>
            </a:extLst>
          </p:cNvPr>
          <p:cNvSpPr txBox="1"/>
          <p:nvPr/>
        </p:nvSpPr>
        <p:spPr>
          <a:xfrm>
            <a:off x="570039" y="5489390"/>
            <a:ext cx="3862386" cy="646331"/>
          </a:xfrm>
          <a:prstGeom prst="rect">
            <a:avLst/>
          </a:prstGeom>
          <a:noFill/>
        </p:spPr>
        <p:txBody>
          <a:bodyPr wrap="square" rtlCol="0">
            <a:spAutoFit/>
          </a:bodyPr>
          <a:lstStyle/>
          <a:p>
            <a:pPr algn="ctr"/>
            <a:r>
              <a:rPr lang="en-US" spc="600" dirty="0">
                <a:solidFill>
                  <a:schemeClr val="tx1">
                    <a:lumMod val="75000"/>
                    <a:lumOff val="25000"/>
                  </a:schemeClr>
                </a:solidFill>
                <a:latin typeface="Source Sans Pro" panose="020B0503030403020204" pitchFamily="34" charset="0"/>
                <a:ea typeface="Source Sans Pro" panose="020B0503030403020204" pitchFamily="34" charset="0"/>
              </a:rPr>
              <a:t>The future of customer relations</a:t>
            </a:r>
            <a:endParaRPr lang="id-ID" spc="600" dirty="0">
              <a:solidFill>
                <a:schemeClr val="tx1">
                  <a:lumMod val="75000"/>
                  <a:lumOff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04275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375" name="Rectangle 5"/>
          <p:cNvSpPr/>
          <p:nvPr/>
        </p:nvSpPr>
        <p:spPr>
          <a:xfrm>
            <a:off x="0" y="-3482"/>
            <a:ext cx="12192000" cy="6858001"/>
          </a:xfrm>
          <a:prstGeom prst="rect">
            <a:avLst/>
          </a:prstGeom>
          <a:solidFill>
            <a:srgbClr val="2A2C53">
              <a:alpha val="91000"/>
            </a:srgbClr>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76" name="Freeform 9"/>
          <p:cNvSpPr/>
          <p:nvPr/>
        </p:nvSpPr>
        <p:spPr>
          <a:xfrm>
            <a:off x="4535713" y="918029"/>
            <a:ext cx="3120573" cy="5021942"/>
          </a:xfrm>
          <a:custGeom>
            <a:avLst/>
            <a:gdLst/>
            <a:ahLst/>
            <a:cxnLst>
              <a:cxn ang="0">
                <a:pos x="wd2" y="hd2"/>
              </a:cxn>
              <a:cxn ang="5400000">
                <a:pos x="wd2" y="hd2"/>
              </a:cxn>
              <a:cxn ang="10800000">
                <a:pos x="wd2" y="hd2"/>
              </a:cxn>
              <a:cxn ang="16200000">
                <a:pos x="wd2" y="hd2"/>
              </a:cxn>
            </a:cxnLst>
            <a:rect l="0" t="0" r="r" b="b"/>
            <a:pathLst>
              <a:path w="21600" h="21600" extrusionOk="0">
                <a:moveTo>
                  <a:pt x="2052" y="1272"/>
                </a:moveTo>
                <a:lnTo>
                  <a:pt x="2052" y="20328"/>
                </a:lnTo>
                <a:lnTo>
                  <a:pt x="19548" y="20328"/>
                </a:lnTo>
                <a:lnTo>
                  <a:pt x="19548" y="1272"/>
                </a:lnTo>
                <a:close/>
                <a:moveTo>
                  <a:pt x="0" y="0"/>
                </a:moveTo>
                <a:lnTo>
                  <a:pt x="21600" y="0"/>
                </a:lnTo>
                <a:lnTo>
                  <a:pt x="21600" y="21600"/>
                </a:lnTo>
                <a:lnTo>
                  <a:pt x="0" y="21600"/>
                </a:lnTo>
                <a:close/>
              </a:path>
            </a:pathLst>
          </a:custGeom>
          <a:gradFill>
            <a:gsLst>
              <a:gs pos="29000">
                <a:srgbClr val="E76651"/>
              </a:gs>
              <a:gs pos="64000">
                <a:srgbClr val="D53E76"/>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77" name="Subtitle 2"/>
          <p:cNvSpPr txBox="1"/>
          <p:nvPr/>
        </p:nvSpPr>
        <p:spPr>
          <a:xfrm>
            <a:off x="3930526" y="1133047"/>
            <a:ext cx="4345688" cy="1145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000"/>
              </a:spcBef>
              <a:defRPr sz="66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Concierge</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78" name="Subtitle 2"/>
          <p:cNvSpPr txBox="1"/>
          <p:nvPr/>
        </p:nvSpPr>
        <p:spPr>
          <a:xfrm>
            <a:off x="3485881" y="2057685"/>
            <a:ext cx="5220235" cy="212365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1000"/>
              </a:spcBef>
              <a:defRPr sz="72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Is the new agent</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80" name="Straight Connector 16"/>
          <p:cNvSpPr/>
          <p:nvPr/>
        </p:nvSpPr>
        <p:spPr>
          <a:xfrm>
            <a:off x="5549900" y="4194328"/>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81" name="Subtitle 2"/>
          <p:cNvSpPr txBox="1"/>
          <p:nvPr/>
        </p:nvSpPr>
        <p:spPr>
          <a:xfrm>
            <a:off x="5258146" y="4382244"/>
            <a:ext cx="1675703"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1400">
                <a:solidFill>
                  <a:srgbClr val="FFFFFF"/>
                </a:solidFill>
                <a:latin typeface="Source Sans Pro ExtraLight"/>
                <a:ea typeface="Source Sans Pro ExtraLight"/>
                <a:cs typeface="Source Sans Pro ExtraLight"/>
                <a:sym typeface="Source Sans Pro ExtraLight"/>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ource Sans Pro ExtraLight"/>
                <a:ea typeface="Source Sans Pro ExtraLight"/>
                <a:sym typeface="Source Sans Pro ExtraLight"/>
              </a:rPr>
              <a:t>Spread the word</a:t>
            </a:r>
            <a:endParaRPr kumimoji="0" sz="1400" b="0" i="0" u="none" strike="noStrike" kern="0" cap="none" spc="0" normalizeH="0" baseline="0" noProof="0" dirty="0">
              <a:ln>
                <a:noFill/>
              </a:ln>
              <a:solidFill>
                <a:srgbClr val="FFFFFF"/>
              </a:solidFill>
              <a:effectLst/>
              <a:uLnTx/>
              <a:uFillTx/>
              <a:latin typeface="Source Sans Pro ExtraLight"/>
              <a:ea typeface="Source Sans Pro ExtraLight"/>
              <a:sym typeface="Source Sans Pro ExtraLight"/>
            </a:endParaRPr>
          </a:p>
        </p:txBody>
      </p:sp>
      <p:sp>
        <p:nvSpPr>
          <p:cNvPr id="383" name="Half Frame 19"/>
          <p:cNvSpPr/>
          <p:nvPr/>
        </p:nvSpPr>
        <p:spPr>
          <a:xfrm rot="13500000">
            <a:off x="5964825" y="4981187"/>
            <a:ext cx="262343" cy="262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400" y="7200"/>
                </a:lnTo>
                <a:lnTo>
                  <a:pt x="7200" y="7200"/>
                </a:lnTo>
                <a:lnTo>
                  <a:pt x="7200" y="14400"/>
                </a:lnTo>
                <a:lnTo>
                  <a:pt x="0" y="21600"/>
                </a:lnTo>
                <a:close/>
              </a:path>
            </a:pathLst>
          </a:cu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130393"/>
            <a:ext cx="5673966" cy="521713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Lato Regular"/>
                <a:sym typeface="Lato Regular"/>
              </a:rPr>
              <a:t>Disney handles over 135 million customers in their parks each year, they don't take customer service lightly. So, the technique Disney has developed to train customer service representatives in how to handle angry customers is called HEARD.</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6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CA6AE"/>
                </a:solidFill>
                <a:effectLst/>
                <a:uLnTx/>
                <a:uFillTx/>
                <a:latin typeface="Lato Regular"/>
                <a:sym typeface="Lato Regular"/>
              </a:rPr>
              <a:t>Hear</a:t>
            </a:r>
            <a:r>
              <a:rPr kumimoji="0" lang="en-US" sz="1600" b="0" i="0" u="none" strike="noStrike" kern="0" cap="none" spc="0" normalizeH="0" baseline="0" noProof="0" dirty="0">
                <a:ln>
                  <a:noFill/>
                </a:ln>
                <a:solidFill>
                  <a:srgbClr val="FFFFFF"/>
                </a:solidFill>
                <a:effectLst/>
                <a:uLnTx/>
                <a:uFillTx/>
                <a:latin typeface="Lato Regular"/>
                <a:sym typeface="Lato Regular"/>
              </a:rPr>
              <a:t>: Listen to the customers entire story</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CA6AE"/>
                </a:solidFill>
                <a:effectLst/>
                <a:uLnTx/>
                <a:uFillTx/>
                <a:latin typeface="Lato Regular"/>
                <a:sym typeface="Lato Regular"/>
              </a:rPr>
              <a:t>Emphasize</a:t>
            </a:r>
            <a:r>
              <a:rPr kumimoji="0" lang="en-US" sz="1600" b="1" i="0" u="none" strike="noStrike" kern="0" cap="none" spc="0" normalizeH="0" baseline="0" noProof="0" dirty="0">
                <a:ln>
                  <a:noFill/>
                </a:ln>
                <a:solidFill>
                  <a:srgbClr val="FFFFFF"/>
                </a:solidFill>
                <a:effectLst/>
                <a:uLnTx/>
                <a:uFillTx/>
                <a:latin typeface="Lato Regular"/>
                <a:sym typeface="Lato Regular"/>
              </a:rPr>
              <a:t>: </a:t>
            </a:r>
            <a:r>
              <a:rPr kumimoji="0" lang="en-US" sz="1600" b="0" i="0" u="none" strike="noStrike" kern="0" cap="none" spc="0" normalizeH="0" baseline="0" noProof="0" dirty="0">
                <a:ln>
                  <a:noFill/>
                </a:ln>
                <a:solidFill>
                  <a:srgbClr val="FFFFFF"/>
                </a:solidFill>
                <a:effectLst/>
                <a:uLnTx/>
                <a:uFillTx/>
                <a:latin typeface="Lato Regular"/>
                <a:sym typeface="Lato Regular"/>
              </a:rPr>
              <a:t>Use phrases that convey that you understand how the member feels</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CA6AE"/>
                </a:solidFill>
                <a:effectLst/>
                <a:uLnTx/>
                <a:uFillTx/>
                <a:latin typeface="Lato Regular"/>
                <a:sym typeface="Lato Regular"/>
              </a:rPr>
              <a:t>Apologize</a:t>
            </a:r>
            <a:r>
              <a:rPr kumimoji="0" lang="en-US" sz="1600" b="1" i="0" u="none" strike="noStrike" kern="0" cap="none" spc="0" normalizeH="0" baseline="0" noProof="0" dirty="0">
                <a:ln>
                  <a:noFill/>
                </a:ln>
                <a:solidFill>
                  <a:srgbClr val="FFFFFF"/>
                </a:solidFill>
                <a:effectLst/>
                <a:uLnTx/>
                <a:uFillTx/>
                <a:latin typeface="Lato Regular"/>
                <a:sym typeface="Lato Regular"/>
              </a:rPr>
              <a:t>: And do so effusively!</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CA6AE"/>
                </a:solidFill>
                <a:effectLst/>
                <a:uLnTx/>
                <a:uFillTx/>
                <a:latin typeface="Lato Regular"/>
                <a:sym typeface="Lato Regular"/>
              </a:rPr>
              <a:t>Resolve</a:t>
            </a:r>
            <a:r>
              <a:rPr kumimoji="0" lang="en-US" sz="1600" b="1" i="0" u="none" strike="noStrike" kern="0" cap="none" spc="0" normalizeH="0" baseline="0" noProof="0" dirty="0">
                <a:ln>
                  <a:noFill/>
                </a:ln>
                <a:solidFill>
                  <a:srgbClr val="FFFFFF"/>
                </a:solidFill>
                <a:effectLst/>
                <a:uLnTx/>
                <a:uFillTx/>
                <a:latin typeface="Lato Regular"/>
                <a:sym typeface="Lato Regular"/>
              </a:rPr>
              <a:t>: </a:t>
            </a:r>
            <a:r>
              <a:rPr kumimoji="0" lang="en-US" sz="1600" b="0" i="0" u="none" strike="noStrike" kern="0" cap="none" spc="0" normalizeH="0" baseline="0" noProof="0" dirty="0">
                <a:ln>
                  <a:noFill/>
                </a:ln>
                <a:solidFill>
                  <a:srgbClr val="FFFFFF"/>
                </a:solidFill>
                <a:effectLst/>
                <a:uLnTx/>
                <a:uFillTx/>
                <a:latin typeface="Lato Regular"/>
                <a:sym typeface="Lato Regular"/>
              </a:rPr>
              <a:t>Fix the issue, and if you don't know how to, ask the member "how can I set this right?"</a:t>
            </a: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CA6AE"/>
                </a:solidFill>
                <a:effectLst/>
                <a:uLnTx/>
                <a:uFillTx/>
                <a:latin typeface="Lato Regular"/>
                <a:sym typeface="Lato Regular"/>
              </a:rPr>
              <a:t>Diagnose</a:t>
            </a:r>
            <a:r>
              <a:rPr kumimoji="0" lang="en-US" sz="1600" b="1" i="0" u="none" strike="noStrike" kern="0" cap="none" spc="0" normalizeH="0" baseline="0" noProof="0" dirty="0">
                <a:ln>
                  <a:noFill/>
                </a:ln>
                <a:solidFill>
                  <a:srgbClr val="FFFFFF"/>
                </a:solidFill>
                <a:effectLst/>
                <a:uLnTx/>
                <a:uFillTx/>
                <a:latin typeface="Lato Regular"/>
                <a:sym typeface="Lato Regular"/>
              </a:rPr>
              <a:t>: </a:t>
            </a:r>
            <a:r>
              <a:rPr kumimoji="0" lang="en-US" sz="1600" b="0" i="0" u="none" strike="noStrike" kern="0" cap="none" spc="0" normalizeH="0" baseline="0" noProof="0" dirty="0">
                <a:ln>
                  <a:noFill/>
                </a:ln>
                <a:solidFill>
                  <a:srgbClr val="FFFFFF"/>
                </a:solidFill>
                <a:effectLst/>
                <a:uLnTx/>
                <a:uFillTx/>
                <a:latin typeface="Lato Regular"/>
                <a:sym typeface="Lato Regular"/>
              </a:rPr>
              <a:t>Get to the bottom of the issue so you can make sure it won't happen again.</a:t>
            </a:r>
            <a:endParaRPr kumimoji="0" sz="16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H.E.A.R.D</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347526"/>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892629"/>
            <a:ext cx="2425701" cy="3022601"/>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84343" y="907142"/>
            <a:ext cx="2346324" cy="1808843"/>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84342" y="2855685"/>
            <a:ext cx="2346325" cy="3022601"/>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5" y="4056743"/>
            <a:ext cx="2425701" cy="1821544"/>
          </a:xfrm>
          <a:prstGeom prst="rect">
            <a:avLst/>
          </a:prstGeom>
        </p:spPr>
      </p:pic>
    </p:spTree>
    <p:extLst>
      <p:ext uri="{BB962C8B-B14F-4D97-AF65-F5344CB8AC3E}">
        <p14:creationId xmlns:p14="http://schemas.microsoft.com/office/powerpoint/2010/main" val="169436087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186C5"/>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456967"/>
            <a:ext cx="5673966" cy="42533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Let’s use the </a:t>
            </a:r>
            <a:r>
              <a:rPr lang="en-US" sz="1400" b="1" kern="0" dirty="0"/>
              <a:t>H.E.A.R.D. </a:t>
            </a:r>
            <a:r>
              <a:rPr lang="en-US" sz="1400" kern="0" dirty="0"/>
              <a:t>method!</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Scenario 1: Client purchased a brand new smartphone and he is very upset because he ran over the phone with a truck and the warranty doesn’t cover it. 1 person has to be the extremely upset client and the other person has to be the agent using the method.</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Scenario 2:  You are the restaurant owner and someone parked their car underneath a palm tree, the building has a sign saying that you aren’t responsible for any damage of the car, and the majority of insurance companies don’t cover accidents caused by nature, etc. the tree fell on top of the vehicle and smashed it. Client is very upset.</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descr="Picture Placeholder 1"/>
          <p:cNvPicPr>
            <a:picLocks noGrp="1" noChangeAspect="1"/>
          </p:cNvPicPr>
          <p:nvPr>
            <p:ph type="pic" idx="13"/>
          </p:nvPr>
        </p:nvPicPr>
        <p:blipFill>
          <a:blip r:embed="rId2"/>
          <a:srcRect/>
          <a:stretch>
            <a:fillRect/>
          </a:stretch>
        </p:blipFill>
        <p:spPr>
          <a:prstGeom prst="rect">
            <a:avLst/>
          </a:prstGeom>
        </p:spPr>
      </p:pic>
      <p:pic>
        <p:nvPicPr>
          <p:cNvPr id="393" name="Picture Placeholder 2" descr="Picture Placeholder 2"/>
          <p:cNvPicPr>
            <a:picLocks noGrp="1" noChangeAspect="1"/>
          </p:cNvPicPr>
          <p:nvPr>
            <p:ph type="pic" idx="14"/>
          </p:nvPr>
        </p:nvPicPr>
        <p:blipFill>
          <a:blip r:embed="rId2"/>
          <a:srcRect/>
          <a:stretch>
            <a:fillRect/>
          </a:stretch>
        </p:blipFill>
        <p:spPr>
          <a:prstGeom prst="rect">
            <a:avLst/>
          </a:prstGeom>
        </p:spPr>
      </p:pic>
      <p:pic>
        <p:nvPicPr>
          <p:cNvPr id="394" name="Picture Placeholder 3" descr="Picture Placeholder 3"/>
          <p:cNvPicPr>
            <a:picLocks noGrp="1" noChangeAspect="1"/>
          </p:cNvPicPr>
          <p:nvPr>
            <p:ph type="pic" idx="16"/>
          </p:nvPr>
        </p:nvPicPr>
        <p:blipFill>
          <a:blip r:embed="rId2"/>
          <a:srcRect/>
          <a:stretch>
            <a:fillRect/>
          </a:stretch>
        </p:blipFill>
        <p:spPr>
          <a:prstGeom prst="rect">
            <a:avLst/>
          </a:prstGeom>
        </p:spPr>
      </p:pic>
      <p:pic>
        <p:nvPicPr>
          <p:cNvPr id="395" name="Picture Placeholder 4" descr="Picture Placeholder 4"/>
          <p:cNvPicPr>
            <a:picLocks noGrp="1" noChangeAspect="1"/>
          </p:cNvPicPr>
          <p:nvPr>
            <p:ph type="pic" idx="15"/>
          </p:nvPr>
        </p:nvPicPr>
        <p:blipFill>
          <a:blip r:embed="rId2"/>
          <a:srcRect/>
          <a:stretch>
            <a:fillRect/>
          </a:stretch>
        </p:blipFill>
        <p:spPr>
          <a:prstGeom prst="rect">
            <a:avLst/>
          </a:prstGeom>
        </p:spPr>
      </p:pic>
      <p:pic>
        <p:nvPicPr>
          <p:cNvPr id="13" name="Picture Placeholder 1">
            <a:extLst>
              <a:ext uri="{FF2B5EF4-FFF2-40B4-BE49-F238E27FC236}">
                <a16:creationId xmlns:a16="http://schemas.microsoft.com/office/drawing/2014/main" id="{35D1C98C-B781-4A5E-B6AF-0AD6F1110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6286" y="892627"/>
            <a:ext cx="2425701" cy="3024416"/>
          </a:xfrm>
          <a:prstGeom prst="rect">
            <a:avLst/>
          </a:prstGeom>
          <a:ln w="12700">
            <a:miter lim="400000"/>
          </a:ln>
          <a:extLst>
            <a:ext uri="{C572A759-6A51-4108-AA02-DFA0A04FC94B}">
              <ma14:wrappingTextBoxFlag xmlns="" xmlns:ma14="http://schemas.microsoft.com/office/mac/drawingml/2011/main" val="1"/>
            </a:ext>
          </a:extLst>
        </p:spPr>
      </p:pic>
      <p:pic>
        <p:nvPicPr>
          <p:cNvPr id="14" name="Picture Placeholder 2">
            <a:extLst>
              <a:ext uri="{FF2B5EF4-FFF2-40B4-BE49-F238E27FC236}">
                <a16:creationId xmlns:a16="http://schemas.microsoft.com/office/drawing/2014/main" id="{27B96A41-86D1-4136-B962-16FF066965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84343" y="928295"/>
            <a:ext cx="2346324" cy="1766537"/>
          </a:xfrm>
          <a:prstGeom prst="rect">
            <a:avLst/>
          </a:prstGeom>
          <a:ln w="12700">
            <a:miter lim="400000"/>
          </a:ln>
          <a:extLst>
            <a:ext uri="{C572A759-6A51-4108-AA02-DFA0A04FC94B}">
              <ma14:wrappingTextBoxFlag xmlns="" xmlns:ma14="http://schemas.microsoft.com/office/mac/drawingml/2011/main" val="1"/>
            </a:ext>
          </a:extLst>
        </p:spPr>
      </p:pic>
      <p:pic>
        <p:nvPicPr>
          <p:cNvPr id="15" name="Picture Placeholder 3">
            <a:extLst>
              <a:ext uri="{FF2B5EF4-FFF2-40B4-BE49-F238E27FC236}">
                <a16:creationId xmlns:a16="http://schemas.microsoft.com/office/drawing/2014/main" id="{08DA7427-6115-4993-8B3A-A7D38671C04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72774" y="2857746"/>
            <a:ext cx="2346325" cy="1459168"/>
          </a:xfrm>
          <a:prstGeom prst="rect">
            <a:avLst/>
          </a:prstGeom>
          <a:ln w="12700">
            <a:miter lim="400000"/>
          </a:ln>
          <a:extLst>
            <a:ext uri="{C572A759-6A51-4108-AA02-DFA0A04FC94B}">
              <ma14:wrappingTextBoxFlag xmlns="" xmlns:ma14="http://schemas.microsoft.com/office/mac/drawingml/2011/main" val="1"/>
            </a:ext>
          </a:extLst>
        </p:spPr>
      </p:pic>
      <p:pic>
        <p:nvPicPr>
          <p:cNvPr id="16" name="Picture Placeholder 4">
            <a:extLst>
              <a:ext uri="{FF2B5EF4-FFF2-40B4-BE49-F238E27FC236}">
                <a16:creationId xmlns:a16="http://schemas.microsoft.com/office/drawing/2014/main" id="{373EE944-8E20-4382-AB34-F70CD46143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6285" y="4119872"/>
            <a:ext cx="2425701" cy="1695285"/>
          </a:xfrm>
          <a:prstGeom prst="rect">
            <a:avLst/>
          </a:prstGeom>
          <a:ln w="12700">
            <a:miter lim="400000"/>
          </a:ln>
          <a:extLst>
            <a:ext uri="{C572A759-6A51-4108-AA02-DFA0A04FC94B}">
              <ma14:wrappingTextBoxFlag xmlns="" xmlns:ma14="http://schemas.microsoft.com/office/mac/drawingml/2011/main" val="1"/>
            </a:ext>
          </a:extLst>
        </p:spPr>
      </p:pic>
      <p:pic>
        <p:nvPicPr>
          <p:cNvPr id="3" name="Imagen 2">
            <a:extLst>
              <a:ext uri="{FF2B5EF4-FFF2-40B4-BE49-F238E27FC236}">
                <a16:creationId xmlns:a16="http://schemas.microsoft.com/office/drawing/2014/main" id="{A1136C49-8538-4B72-9AED-978C81562B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5314" y="4316914"/>
            <a:ext cx="2447925" cy="1561372"/>
          </a:xfrm>
          <a:prstGeom prst="rect">
            <a:avLst/>
          </a:prstGeom>
        </p:spPr>
      </p:pic>
    </p:spTree>
    <p:extLst>
      <p:ext uri="{BB962C8B-B14F-4D97-AF65-F5344CB8AC3E}">
        <p14:creationId xmlns:p14="http://schemas.microsoft.com/office/powerpoint/2010/main" val="38011519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25C">
            <a:alpha val="92000"/>
          </a:srgbClr>
        </a:solidFill>
        <a:effectLst/>
      </p:bgPr>
    </p:bg>
    <p:spTree>
      <p:nvGrpSpPr>
        <p:cNvPr id="1" name=""/>
        <p:cNvGrpSpPr/>
        <p:nvPr/>
      </p:nvGrpSpPr>
      <p:grpSpPr>
        <a:xfrm>
          <a:off x="0" y="0"/>
          <a:ext cx="0" cy="0"/>
          <a:chOff x="0" y="0"/>
          <a:chExt cx="0" cy="0"/>
        </a:xfrm>
      </p:grpSpPr>
      <p:sp>
        <p:nvSpPr>
          <p:cNvPr id="430" name="Rectangle 5"/>
          <p:cNvSpPr/>
          <p:nvPr/>
        </p:nvSpPr>
        <p:spPr>
          <a:xfrm>
            <a:off x="10835821" y="4042752"/>
            <a:ext cx="1204687" cy="1986258"/>
          </a:xfrm>
          <a:prstGeom prst="rect">
            <a:avLst/>
          </a:prstGeom>
          <a:solidFill>
            <a:srgbClr val="DF3162"/>
          </a:solidFill>
          <a:ln w="12700">
            <a:miter lim="400000"/>
          </a:ln>
        </p:spPr>
        <p:txBody>
          <a:bodyPr lIns="45719" rIns="45719" anchor="ctr"/>
          <a:lstStyle/>
          <a:p>
            <a:pPr algn="ctr">
              <a:defRPr>
                <a:solidFill>
                  <a:srgbClr val="FFFFFF"/>
                </a:solidFill>
              </a:defRPr>
            </a:pPr>
            <a:endParaRPr/>
          </a:p>
        </p:txBody>
      </p:sp>
      <p:sp>
        <p:nvSpPr>
          <p:cNvPr id="428" name="Rectangle 3"/>
          <p:cNvSpPr txBox="1"/>
          <p:nvPr/>
        </p:nvSpPr>
        <p:spPr>
          <a:xfrm>
            <a:off x="6994074" y="1664647"/>
            <a:ext cx="4499429" cy="410913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r>
              <a:rPr lang="en-US" sz="1600" dirty="0"/>
              <a:t>If you attended a party where the host snarled at you, reluctantly offered you a drink, looked past you to greet someone deemed more important and basically couldn't wait until you left -- chances are you would leave, slamming the door behind you.</a:t>
            </a:r>
          </a:p>
          <a:p>
            <a:endParaRPr lang="en-US" sz="1600" dirty="0"/>
          </a:p>
          <a:p>
            <a:r>
              <a:rPr lang="en-US" sz="1600" dirty="0"/>
              <a:t>We want our members to feel our love and that we are their friends, we are here for them and we’ll do our best to attend to any need they might have.</a:t>
            </a:r>
          </a:p>
        </p:txBody>
      </p:sp>
      <p:sp>
        <p:nvSpPr>
          <p:cNvPr id="429" name="Subtitle 2"/>
          <p:cNvSpPr txBox="1"/>
          <p:nvPr/>
        </p:nvSpPr>
        <p:spPr>
          <a:xfrm>
            <a:off x="6945087" y="856984"/>
            <a:ext cx="4255300" cy="769441"/>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en-US" dirty="0"/>
              <a:t>Making friends</a:t>
            </a:r>
            <a:endParaRPr dirty="0"/>
          </a:p>
        </p:txBody>
      </p:sp>
      <p:pic>
        <p:nvPicPr>
          <p:cNvPr id="5" name="Marcador de posición de imagen 4">
            <a:extLst>
              <a:ext uri="{FF2B5EF4-FFF2-40B4-BE49-F238E27FC236}">
                <a16:creationId xmlns:a16="http://schemas.microsoft.com/office/drawing/2014/main" id="{999F392C-7894-4943-8362-2CE02BD773A3}"/>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43527" t="4048" r="5223" b="-4048"/>
          <a:stretch/>
        </p:blipFill>
        <p:spPr>
          <a:xfrm>
            <a:off x="174174" y="114303"/>
            <a:ext cx="6248400" cy="6858000"/>
          </a:xfr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119956B-85DA-4A50-8F6C-FC0AD6724B5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286" b="14286"/>
          <a:stretch>
            <a:fillRect/>
          </a:stretch>
        </p:blipFill>
        <p:spPr/>
      </p:pic>
      <p:sp>
        <p:nvSpPr>
          <p:cNvPr id="3" name="Rectangle 2">
            <a:extLst>
              <a:ext uri="{FF2B5EF4-FFF2-40B4-BE49-F238E27FC236}">
                <a16:creationId xmlns:a16="http://schemas.microsoft.com/office/drawing/2014/main" id="{9B243C8A-EBC9-4586-BD00-7E74B4FE74E3}"/>
              </a:ext>
            </a:extLst>
          </p:cNvPr>
          <p:cNvSpPr/>
          <p:nvPr/>
        </p:nvSpPr>
        <p:spPr>
          <a:xfrm>
            <a:off x="-2463" y="0"/>
            <a:ext cx="12192000" cy="6858000"/>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72FF07D-F775-4E99-AAE8-733C21C36CFD}"/>
              </a:ext>
            </a:extLst>
          </p:cNvPr>
          <p:cNvSpPr txBox="1"/>
          <p:nvPr/>
        </p:nvSpPr>
        <p:spPr>
          <a:xfrm>
            <a:off x="2505349" y="2161584"/>
            <a:ext cx="7176376" cy="2800767"/>
          </a:xfrm>
          <a:prstGeom prst="rect">
            <a:avLst/>
          </a:prstGeom>
          <a:noFill/>
        </p:spPr>
        <p:txBody>
          <a:bodyPr wrap="square" rtlCol="0">
            <a:spAutoFit/>
          </a:bodyPr>
          <a:lstStyle/>
          <a:p>
            <a:pPr algn="ctr" fontAlgn="base"/>
            <a:r>
              <a:rPr lang="en-US" sz="4400" b="1" dirty="0">
                <a:solidFill>
                  <a:schemeClr val="bg1"/>
                </a:solidFill>
                <a:latin typeface="Times New Roman" panose="02020603050405020304" pitchFamily="18" charset="0"/>
                <a:cs typeface="Times New Roman" panose="02020603050405020304" pitchFamily="18" charset="0"/>
              </a:rPr>
              <a:t>““Build a great experience, customers tell each other about that. Word of mouth is very powerful." </a:t>
            </a:r>
          </a:p>
        </p:txBody>
      </p:sp>
      <p:sp>
        <p:nvSpPr>
          <p:cNvPr id="5" name="TextBox 4">
            <a:extLst>
              <a:ext uri="{FF2B5EF4-FFF2-40B4-BE49-F238E27FC236}">
                <a16:creationId xmlns:a16="http://schemas.microsoft.com/office/drawing/2014/main" id="{70D81525-2F5D-4C9E-A5F4-29AC4D24F21A}"/>
              </a:ext>
            </a:extLst>
          </p:cNvPr>
          <p:cNvSpPr txBox="1"/>
          <p:nvPr/>
        </p:nvSpPr>
        <p:spPr>
          <a:xfrm>
            <a:off x="5423382" y="5395441"/>
            <a:ext cx="1345240" cy="258532"/>
          </a:xfrm>
          <a:prstGeom prst="rect">
            <a:avLst/>
          </a:prstGeom>
          <a:noFill/>
        </p:spPr>
        <p:txBody>
          <a:bodyPr wrap="none" rtlCol="0">
            <a:spAutoFit/>
          </a:bodyPr>
          <a:lstStyle/>
          <a:p>
            <a:pPr algn="ctr">
              <a:lnSpc>
                <a:spcPct val="90000"/>
              </a:lnSpc>
            </a:pPr>
            <a:r>
              <a:rPr lang="en-US" sz="1200" spc="300" dirty="0">
                <a:solidFill>
                  <a:srgbClr val="FFC6B2"/>
                </a:solidFill>
                <a:latin typeface="Source Sans Pro" panose="020B0503030403020204" pitchFamily="34" charset="0"/>
                <a:ea typeface="Montserrat" charset="0"/>
                <a:cs typeface="Montserrat" charset="0"/>
              </a:rPr>
              <a:t>JEFF BEZOS</a:t>
            </a:r>
          </a:p>
        </p:txBody>
      </p:sp>
      <p:sp>
        <p:nvSpPr>
          <p:cNvPr id="6" name="TextBox 5">
            <a:extLst>
              <a:ext uri="{FF2B5EF4-FFF2-40B4-BE49-F238E27FC236}">
                <a16:creationId xmlns:a16="http://schemas.microsoft.com/office/drawing/2014/main" id="{0B884EC6-86F5-4CA2-9529-B9873F4943A6}"/>
              </a:ext>
            </a:extLst>
          </p:cNvPr>
          <p:cNvSpPr txBox="1"/>
          <p:nvPr/>
        </p:nvSpPr>
        <p:spPr>
          <a:xfrm>
            <a:off x="5412102" y="5636636"/>
            <a:ext cx="1362874" cy="230832"/>
          </a:xfrm>
          <a:prstGeom prst="rect">
            <a:avLst/>
          </a:prstGeom>
          <a:noFill/>
        </p:spPr>
        <p:txBody>
          <a:bodyPr wrap="none" rtlCol="0">
            <a:spAutoFit/>
          </a:bodyPr>
          <a:lstStyle/>
          <a:p>
            <a:pPr algn="ctr">
              <a:lnSpc>
                <a:spcPct val="90000"/>
              </a:lnSpc>
            </a:pPr>
            <a:r>
              <a:rPr lang="en-US" sz="1000" spc="300" dirty="0">
                <a:solidFill>
                  <a:schemeClr val="bg1">
                    <a:alpha val="50000"/>
                  </a:schemeClr>
                </a:solidFill>
                <a:latin typeface="Source Sans Pro" panose="020B0503030403020204" pitchFamily="34" charset="0"/>
                <a:ea typeface="Montserrat" charset="0"/>
                <a:cs typeface="Montserrat" charset="0"/>
              </a:rPr>
              <a:t>CEO, AMAZON</a:t>
            </a:r>
          </a:p>
        </p:txBody>
      </p:sp>
    </p:spTree>
    <p:extLst>
      <p:ext uri="{BB962C8B-B14F-4D97-AF65-F5344CB8AC3E}">
        <p14:creationId xmlns:p14="http://schemas.microsoft.com/office/powerpoint/2010/main" val="3389530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FAB70-9E13-42F5-ADD8-D842A5AB25FB}"/>
              </a:ext>
            </a:extLst>
          </p:cNvPr>
          <p:cNvSpPr/>
          <p:nvPr/>
        </p:nvSpPr>
        <p:spPr bwMode="auto">
          <a:xfrm>
            <a:off x="1296911" y="1455258"/>
            <a:ext cx="3733473" cy="815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sz="4000" b="1" spc="0" dirty="0">
                <a:solidFill>
                  <a:srgbClr val="663300"/>
                </a:solidFill>
                <a:latin typeface="Times New Roman" panose="02020603050405020304" pitchFamily="18" charset="0"/>
                <a:ea typeface="Tahoma" panose="020B0604030504040204" pitchFamily="34" charset="0"/>
                <a:cs typeface="Times New Roman" panose="02020603050405020304" pitchFamily="18" charset="0"/>
              </a:rPr>
              <a:t>Concierge, not an agent</a:t>
            </a:r>
            <a:endParaRPr lang="id-ID" sz="4000" b="1" spc="0" dirty="0">
              <a:solidFill>
                <a:srgbClr val="6633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D04A7A5-69B8-49CD-A888-734F05670D27}"/>
              </a:ext>
            </a:extLst>
          </p:cNvPr>
          <p:cNvSpPr txBox="1"/>
          <p:nvPr/>
        </p:nvSpPr>
        <p:spPr>
          <a:xfrm>
            <a:off x="344624" y="3368980"/>
            <a:ext cx="5485675" cy="1202765"/>
          </a:xfrm>
          <a:prstGeom prst="rect">
            <a:avLst/>
          </a:prstGeom>
          <a:noFill/>
        </p:spPr>
        <p:txBody>
          <a:bodyPr wrap="square" lIns="0" tIns="0" rIns="91440" bIns="0" rtlCol="0">
            <a:spAutoFit/>
          </a:bodyPr>
          <a:lstStyle/>
          <a:p>
            <a:pPr algn="just">
              <a:lnSpc>
                <a:spcPct val="150000"/>
              </a:lnSpc>
            </a:pPr>
            <a:r>
              <a:rPr lang="en-US" b="1" dirty="0">
                <a:solidFill>
                  <a:srgbClr val="002060">
                    <a:alpha val="70000"/>
                  </a:srgbClr>
                </a:solidFill>
                <a:latin typeface="Source Sans Pro" panose="020B0503030403020204" pitchFamily="34" charset="0"/>
                <a:ea typeface="Roboto Light" charset="0"/>
                <a:cs typeface="Roboto Light" charset="0"/>
              </a:rPr>
              <a:t>We should be always happy to hear from them and we strive to make their time with each of us a great experience.</a:t>
            </a:r>
          </a:p>
        </p:txBody>
      </p:sp>
      <p:pic>
        <p:nvPicPr>
          <p:cNvPr id="13" name="Imagen 12">
            <a:extLst>
              <a:ext uri="{FF2B5EF4-FFF2-40B4-BE49-F238E27FC236}">
                <a16:creationId xmlns:a16="http://schemas.microsoft.com/office/drawing/2014/main" id="{50E57260-EEFD-4FF4-8C24-34E96F2BACAD}"/>
              </a:ext>
            </a:extLst>
          </p:cNvPr>
          <p:cNvPicPr>
            <a:picLocks noChangeAspect="1"/>
          </p:cNvPicPr>
          <p:nvPr/>
        </p:nvPicPr>
        <p:blipFill rotWithShape="1">
          <a:blip r:embed="rId2">
            <a:extLst>
              <a:ext uri="{28A0092B-C50C-407E-A947-70E740481C1C}">
                <a14:useLocalDpi xmlns:a14="http://schemas.microsoft.com/office/drawing/2010/main" val="0"/>
              </a:ext>
            </a:extLst>
          </a:blip>
          <a:srcRect r="49402"/>
          <a:stretch/>
        </p:blipFill>
        <p:spPr>
          <a:xfrm>
            <a:off x="7161617" y="653804"/>
            <a:ext cx="3862253" cy="5910944"/>
          </a:xfrm>
          <a:prstGeom prst="rect">
            <a:avLst/>
          </a:prstGeom>
        </p:spPr>
      </p:pic>
    </p:spTree>
    <p:extLst>
      <p:ext uri="{BB962C8B-B14F-4D97-AF65-F5344CB8AC3E}">
        <p14:creationId xmlns:p14="http://schemas.microsoft.com/office/powerpoint/2010/main" val="285094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418222" y="0"/>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6096000" y="508432"/>
            <a:ext cx="3323770" cy="447847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Lato Regular"/>
                <a:sym typeface="Lato Regular"/>
              </a:rPr>
              <a:t>Treat everyone like a VIP. </a:t>
            </a:r>
            <a:r>
              <a:rPr kumimoji="0" lang="en-US" sz="1600" b="0" i="0" u="none" strike="noStrike" kern="0" cap="none" spc="0" normalizeH="0" baseline="0" noProof="0" dirty="0">
                <a:ln>
                  <a:noFill/>
                </a:ln>
                <a:solidFill>
                  <a:srgbClr val="FFFFFF"/>
                </a:solidFill>
                <a:effectLst/>
                <a:uLnTx/>
                <a:uFillTx/>
                <a:latin typeface="Lato Regular"/>
                <a:sym typeface="Lato Regular"/>
              </a:rPr>
              <a:t>“There's only one boss, the member,” “He can fire everybody from the chairman on down simply by spending his money elsewhere.”</a:t>
            </a:r>
          </a:p>
          <a:p>
            <a:pPr marL="0" marR="0" lvl="0" indent="0" algn="ctr" defTabSz="914400" rtl="0" eaLnBrk="1" fontAlgn="auto" latinLnBrk="0" hangingPunct="0">
              <a:lnSpc>
                <a:spcPct val="15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Lato Regular"/>
                <a:sym typeface="Lato Regular"/>
              </a:rPr>
              <a:t>Show immediate action and solutions</a:t>
            </a:r>
            <a:r>
              <a:rPr kumimoji="0" lang="en-US" sz="1600" b="0" i="0" u="none" strike="noStrike" kern="0" cap="none" spc="0" normalizeH="0" baseline="0" noProof="0" dirty="0">
                <a:ln>
                  <a:noFill/>
                </a:ln>
                <a:solidFill>
                  <a:srgbClr val="FFFFFF"/>
                </a:solidFill>
                <a:effectLst/>
                <a:uLnTx/>
                <a:uFillTx/>
                <a:latin typeface="Lato Regular"/>
                <a:sym typeface="Lato Regular"/>
              </a:rPr>
              <a:t>, not blame. Sometimes things get messed up, but apologies, which matter, mean nothing if they aren't followed by action. Well done is better than well said.</a:t>
            </a:r>
          </a:p>
        </p:txBody>
      </p:sp>
      <p:sp>
        <p:nvSpPr>
          <p:cNvPr id="416" name="Subtitle 2"/>
          <p:cNvSpPr txBox="1"/>
          <p:nvPr/>
        </p:nvSpPr>
        <p:spPr>
          <a:xfrm>
            <a:off x="6086226" y="5036451"/>
            <a:ext cx="3323770" cy="144655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Anticipating Needs</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2002971"/>
            <a:ext cx="3556001" cy="284480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100526-BDAA-431C-99F3-44339A5318AC}"/>
              </a:ext>
            </a:extLst>
          </p:cNvPr>
          <p:cNvSpPr/>
          <p:nvPr/>
        </p:nvSpPr>
        <p:spPr>
          <a:xfrm>
            <a:off x="0" y="1777999"/>
            <a:ext cx="3048000" cy="50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7">
            <a:extLst>
              <a:ext uri="{FF2B5EF4-FFF2-40B4-BE49-F238E27FC236}">
                <a16:creationId xmlns:a16="http://schemas.microsoft.com/office/drawing/2014/main" id="{04087F88-0C7E-4A09-9166-6743086CBE08}"/>
              </a:ext>
            </a:extLst>
          </p:cNvPr>
          <p:cNvSpPr txBox="1">
            <a:spLocks/>
          </p:cNvSpPr>
          <p:nvPr/>
        </p:nvSpPr>
        <p:spPr>
          <a:xfrm>
            <a:off x="1425668" y="1721766"/>
            <a:ext cx="4467132" cy="1026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Why the concierge approach?</a:t>
            </a:r>
          </a:p>
        </p:txBody>
      </p:sp>
      <p:sp>
        <p:nvSpPr>
          <p:cNvPr id="5" name="TextBox 4">
            <a:extLst>
              <a:ext uri="{FF2B5EF4-FFF2-40B4-BE49-F238E27FC236}">
                <a16:creationId xmlns:a16="http://schemas.microsoft.com/office/drawing/2014/main" id="{DA9D7BEB-2008-4EEC-931B-EAF04FDEE482}"/>
              </a:ext>
            </a:extLst>
          </p:cNvPr>
          <p:cNvSpPr txBox="1"/>
          <p:nvPr/>
        </p:nvSpPr>
        <p:spPr>
          <a:xfrm>
            <a:off x="304800" y="2783136"/>
            <a:ext cx="5704114" cy="1438471"/>
          </a:xfrm>
          <a:prstGeom prst="rect">
            <a:avLst/>
          </a:prstGeom>
          <a:noFill/>
        </p:spPr>
        <p:txBody>
          <a:bodyPr wrap="square" lIns="0" tIns="0" rIns="91440" bIns="0" rtlCol="0">
            <a:spAutoFit/>
          </a:bodyPr>
          <a:lstStyle/>
          <a:p>
            <a:pPr algn="just">
              <a:lnSpc>
                <a:spcPct val="150000"/>
              </a:lnSpc>
            </a:pPr>
            <a:r>
              <a:rPr lang="en-US" sz="1600" dirty="0">
                <a:solidFill>
                  <a:schemeClr val="tx1">
                    <a:alpha val="70000"/>
                  </a:schemeClr>
                </a:solidFill>
                <a:latin typeface="Source Sans Pro" panose="020B0503030403020204" pitchFamily="34" charset="0"/>
                <a:ea typeface="Roboto Light" charset="0"/>
                <a:cs typeface="Roboto Light" charset="0"/>
              </a:rPr>
              <a:t>A concierge will welcome you and will cater to every need making sure that all issues are fixed, will anticipate guest’s needs, and the treatment will be compared to the warmth welcome you’ll give a family member visiting.</a:t>
            </a:r>
          </a:p>
        </p:txBody>
      </p:sp>
      <p:pic>
        <p:nvPicPr>
          <p:cNvPr id="14" name="Marcador de posición de imagen 13">
            <a:extLst>
              <a:ext uri="{FF2B5EF4-FFF2-40B4-BE49-F238E27FC236}">
                <a16:creationId xmlns:a16="http://schemas.microsoft.com/office/drawing/2014/main" id="{75B7B5F7-7830-4529-BFDE-E70C30BE6CA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916" r="2916"/>
          <a:stretch/>
        </p:blipFill>
        <p:spPr>
          <a:ln w="38100">
            <a:solidFill>
              <a:srgbClr val="663300"/>
            </a:solidFill>
          </a:ln>
        </p:spPr>
      </p:pic>
      <p:pic>
        <p:nvPicPr>
          <p:cNvPr id="18" name="Marcador de posición de imagen 17">
            <a:extLst>
              <a:ext uri="{FF2B5EF4-FFF2-40B4-BE49-F238E27FC236}">
                <a16:creationId xmlns:a16="http://schemas.microsoft.com/office/drawing/2014/main" id="{185F1B44-03BB-42FC-B2F8-C62C8F5A127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26" b="1526"/>
          <a:stretch>
            <a:fillRect/>
          </a:stretch>
        </p:blipFill>
        <p:spPr>
          <a:ln w="38100">
            <a:solidFill>
              <a:srgbClr val="CACAFA"/>
            </a:solidFill>
          </a:ln>
          <a:effectLst>
            <a:softEdge rad="12700"/>
          </a:effectLst>
        </p:spPr>
      </p:pic>
      <p:pic>
        <p:nvPicPr>
          <p:cNvPr id="20" name="Marcador de posición de imagen 19">
            <a:extLst>
              <a:ext uri="{FF2B5EF4-FFF2-40B4-BE49-F238E27FC236}">
                <a16:creationId xmlns:a16="http://schemas.microsoft.com/office/drawing/2014/main" id="{96A1753A-2811-40BB-A9F3-7CEF081ADD10}"/>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99" r="1699"/>
          <a:stretch>
            <a:fillRect/>
          </a:stretch>
        </p:blipFill>
        <p:spPr>
          <a:ln w="38100">
            <a:solidFill>
              <a:srgbClr val="B8E7F2"/>
            </a:solidFill>
          </a:ln>
        </p:spPr>
      </p:pic>
    </p:spTree>
    <p:extLst>
      <p:ext uri="{BB962C8B-B14F-4D97-AF65-F5344CB8AC3E}">
        <p14:creationId xmlns:p14="http://schemas.microsoft.com/office/powerpoint/2010/main" val="2079131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410650" y="2237839"/>
            <a:ext cx="5219699" cy="296068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Attitude is everything, and a positive attitude goes a long way in providing excellent customer service. “The right attitude changes negative members’ experiences into positive members’ experiences, "Since most guests interactions are not face-to-face, your attitude should be reflected in your language and written tone (yes, that’s possible). It’s easy to misinterpret the tone of written communication, and email or live chat can come across as cold. Don’t be afraid to use emojis to convey warmth and good humor</a:t>
            </a:r>
            <a:r>
              <a:rPr lang="en-US" sz="1400" kern="0" dirty="0"/>
              <a:t> when appropriate,.</a:t>
            </a:r>
            <a:endParaRPr kumimoji="0" lang="en-US" sz="1400" b="0" i="0" u="none" strike="noStrike" kern="0" cap="none" spc="0" normalizeH="0" baseline="0" noProof="0" dirty="0">
              <a:ln>
                <a:noFill/>
              </a:ln>
              <a:solidFill>
                <a:srgbClr val="FFFFFF"/>
              </a:solidFill>
              <a:effectLst/>
              <a:uLnTx/>
              <a:uFillTx/>
              <a:latin typeface="Lato Regular"/>
              <a:sym typeface="Lato Regular"/>
            </a:endParaRPr>
          </a:p>
        </p:txBody>
      </p:sp>
      <p:sp>
        <p:nvSpPr>
          <p:cNvPr id="443" name="Subtitle 2"/>
          <p:cNvSpPr txBox="1"/>
          <p:nvPr/>
        </p:nvSpPr>
        <p:spPr>
          <a:xfrm>
            <a:off x="5298163" y="914400"/>
            <a:ext cx="5674186"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Maintaining a Positive Attitude</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pic>
        <p:nvPicPr>
          <p:cNvPr id="5" name="Marcador de posición de imagen 4">
            <a:extLst>
              <a:ext uri="{FF2B5EF4-FFF2-40B4-BE49-F238E27FC236}">
                <a16:creationId xmlns:a16="http://schemas.microsoft.com/office/drawing/2014/main" id="{FACE8E66-0E41-4A93-B29F-2FF4B0E2845B}"/>
              </a:ext>
            </a:extLst>
          </p:cNvPr>
          <p:cNvPicPr>
            <a:picLocks noGrp="1" noChangeAspect="1"/>
          </p:cNvPicPr>
          <p:nvPr>
            <p:ph type="pic" sz="half" idx="13"/>
          </p:nvPr>
        </p:nvPicPr>
        <p:blipFill>
          <a:blip r:embed="rId2">
            <a:extLst>
              <a:ext uri="{28A0092B-C50C-407E-A947-70E740481C1C}">
                <a14:useLocalDpi xmlns:a14="http://schemas.microsoft.com/office/drawing/2010/main" val="0"/>
              </a:ext>
            </a:extLst>
          </a:blip>
          <a:srcRect l="6468" r="6468"/>
          <a:stretch>
            <a:fillRect/>
          </a:stretch>
        </p:blipFill>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BD0"/>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959527"/>
            <a:ext cx="5673966" cy="360701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Lato Regular"/>
                <a:sym typeface="Lato Regular"/>
              </a:rPr>
              <a:t>What was the most difficult experience you had with a customer? How did you solve it?</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latin typeface="Lato Regular"/>
                <a:sym typeface="Lato Regular"/>
              </a:rPr>
              <a:t>It may not even be necessarily your own story, you can also share something you witnessed.</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2000" kern="0" dirty="0">
                <a:solidFill>
                  <a:srgbClr val="002060"/>
                </a:solidFill>
              </a:rPr>
              <a:t>How could have you done it better?</a:t>
            </a:r>
            <a:endParaRPr kumimoji="0" lang="en-US" sz="2000" b="0" i="0" u="none" strike="noStrike" kern="0" cap="none" spc="0" normalizeH="0" baseline="0" noProof="0" dirty="0">
              <a:ln>
                <a:noFill/>
              </a:ln>
              <a:solidFill>
                <a:srgbClr val="002060"/>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002060"/>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002060"/>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910904"/>
            <a:ext cx="2425701" cy="2989676"/>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4" y="890813"/>
            <a:ext cx="2425701" cy="1823357"/>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3868"/>
            <a:ext cx="2425701" cy="3022601"/>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53113"/>
            <a:ext cx="2425701" cy="1823356"/>
          </a:xfrm>
          <a:prstGeom prst="rect">
            <a:avLst/>
          </a:prstGeom>
        </p:spPr>
      </p:pic>
    </p:spTree>
    <p:extLst>
      <p:ext uri="{BB962C8B-B14F-4D97-AF65-F5344CB8AC3E}">
        <p14:creationId xmlns:p14="http://schemas.microsoft.com/office/powerpoint/2010/main" val="29634857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53965" y="1728560"/>
            <a:ext cx="5673966" cy="263751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Two truths and a lie!</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 This game is to get to know us, so you will first start your name and then 3 facts about yourself, one of these facts have to be false (or all true), the point is the other person has to say which of the statements was true and which was a lie.</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931962"/>
            <a:ext cx="2425701" cy="2986896"/>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4" y="942301"/>
            <a:ext cx="2425701" cy="1725826"/>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69750" y="2853869"/>
            <a:ext cx="2396828" cy="2986895"/>
          </a:xfrm>
          <a:prstGeom prst="rect">
            <a:avLst/>
          </a:prstGeom>
        </p:spPr>
      </p:pic>
      <p:pic>
        <p:nvPicPr>
          <p:cNvPr id="395" name="Picture Placeholder 4"/>
          <p:cNvPicPr>
            <a:picLocks noGrp="1" noChangeAspect="1"/>
          </p:cNvPicPr>
          <p:nvPr>
            <p:ph type="pic" idx="15"/>
          </p:nvPr>
        </p:nvPicPr>
        <p:blipFill rotWithShape="1">
          <a:blip r:embed="rId5">
            <a:extLst>
              <a:ext uri="{28A0092B-C50C-407E-A947-70E740481C1C}">
                <a14:useLocalDpi xmlns:a14="http://schemas.microsoft.com/office/drawing/2010/main" val="0"/>
              </a:ext>
            </a:extLst>
          </a:blip>
          <a:srcRect b="8856"/>
          <a:stretch/>
        </p:blipFill>
        <p:spPr>
          <a:xfrm>
            <a:off x="6386286" y="4053113"/>
            <a:ext cx="2425700" cy="1823357"/>
          </a:xfrm>
          <a:prstGeom prst="rect">
            <a:avLst/>
          </a:prstGeom>
        </p:spPr>
      </p:pic>
    </p:spTree>
    <p:extLst>
      <p:ext uri="{BB962C8B-B14F-4D97-AF65-F5344CB8AC3E}">
        <p14:creationId xmlns:p14="http://schemas.microsoft.com/office/powerpoint/2010/main" val="14930005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19" name="Rectangle 17"/>
          <p:cNvSpPr/>
          <p:nvPr/>
        </p:nvSpPr>
        <p:spPr>
          <a:xfrm>
            <a:off x="223156" y="163512"/>
            <a:ext cx="5098050" cy="646385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20" name="Rectangle 18"/>
          <p:cNvSpPr txBox="1"/>
          <p:nvPr/>
        </p:nvSpPr>
        <p:spPr>
          <a:xfrm>
            <a:off x="5869892" y="1788885"/>
            <a:ext cx="5988958" cy="360701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hangingPunct="0">
              <a:defRPr/>
            </a:pPr>
            <a:r>
              <a:rPr kumimoji="0" lang="en-US" sz="1400" b="0" i="0" u="none" strike="noStrike" kern="0" cap="none" spc="0" normalizeH="0" baseline="0" noProof="0" dirty="0">
                <a:ln>
                  <a:noFill/>
                </a:ln>
                <a:solidFill>
                  <a:srgbClr val="FFFFFF"/>
                </a:solidFill>
                <a:effectLst/>
                <a:uLnTx/>
                <a:uFillTx/>
                <a:latin typeface="Lato Regular"/>
                <a:sym typeface="Lato Regular"/>
              </a:rPr>
              <a:t>Over 80% of customers have churned because they experienced bad customer service. </a:t>
            </a:r>
          </a:p>
          <a:p>
            <a:pPr hangingPunct="0">
              <a:defRPr/>
            </a:pPr>
            <a:r>
              <a:rPr lang="en-US" sz="1400" dirty="0">
                <a:effectLst/>
                <a:latin typeface="Lato"/>
                <a:ea typeface="Calibri" panose="020F0502020204030204" pitchFamily="34" charset="0"/>
                <a:cs typeface="Times New Roman" panose="02020603050405020304" pitchFamily="18" charset="0"/>
              </a:rPr>
              <a:t>Zappos once sent a best man free shoes the night before the wedding after his order was sent to the wrong location due to a mistake by the delivery company. Zappos solved a problem and exemplified excellent customer service — they won a customer for life and gave the man a story that he couldn’t wait to share. Don’t be afraid to wow your guests as you seek to problem-solve for them. You could just fix the issue and be on your way, but by creatively meeting their needs in ways that go above and beyond, you’ll create members that are committed to you and your product.</a:t>
            </a:r>
            <a:endParaRPr kumimoji="0" lang="en-US" sz="1400" b="0" i="0" u="none" strike="noStrike" kern="0" cap="none" spc="0" normalizeH="0" baseline="0" noProof="0" dirty="0">
              <a:ln>
                <a:noFill/>
              </a:ln>
              <a:solidFill>
                <a:srgbClr val="FFFFFF"/>
              </a:solidFill>
              <a:effectLst/>
              <a:uLnTx/>
              <a:uFillTx/>
              <a:latin typeface="Lato"/>
              <a:sym typeface="Lato Regular"/>
            </a:endParaRPr>
          </a:p>
        </p:txBody>
      </p:sp>
      <p:sp>
        <p:nvSpPr>
          <p:cNvPr id="421" name="Subtitle 2"/>
          <p:cNvSpPr txBox="1"/>
          <p:nvPr/>
        </p:nvSpPr>
        <p:spPr>
          <a:xfrm>
            <a:off x="6315346" y="342335"/>
            <a:ext cx="5098050"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Creative Problem Solving</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23" name="Picture Placeholder 2" descr="Picture Placeholder 2"/>
          <p:cNvPicPr>
            <a:picLocks noGrp="1" noChangeAspect="1"/>
          </p:cNvPicPr>
          <p:nvPr>
            <p:ph type="pic" idx="14"/>
          </p:nvPr>
        </p:nvPicPr>
        <p:blipFill>
          <a:blip r:embed="rId2"/>
          <a:stretch>
            <a:fillRect/>
          </a:stretch>
        </p:blipFill>
        <p:spPr>
          <a:prstGeom prst="rect">
            <a:avLst/>
          </a:prstGeom>
        </p:spPr>
      </p:pic>
      <p:pic>
        <p:nvPicPr>
          <p:cNvPr id="424" name="Picture Placeholder 3" descr="Picture Placeholder 3"/>
          <p:cNvPicPr>
            <a:picLocks noGrp="1" noChangeAspect="1"/>
          </p:cNvPicPr>
          <p:nvPr>
            <p:ph type="pic" idx="15"/>
          </p:nvPr>
        </p:nvPicPr>
        <p:blipFill>
          <a:blip r:embed="rId2"/>
          <a:stretch>
            <a:fillRect/>
          </a:stretch>
        </p:blipFill>
        <p:spPr>
          <a:prstGeom prst="rect">
            <a:avLst/>
          </a:prstGeom>
        </p:spPr>
      </p:pic>
      <p:pic>
        <p:nvPicPr>
          <p:cNvPr id="425" name="Picture Placeholder 4" descr="Picture Placeholder 4"/>
          <p:cNvPicPr>
            <a:picLocks noGrp="1" noChangeAspect="1"/>
          </p:cNvPicPr>
          <p:nvPr>
            <p:ph type="pic" idx="16"/>
          </p:nvPr>
        </p:nvPicPr>
        <p:blipFill>
          <a:blip r:embed="rId2"/>
          <a:stretch>
            <a:fillRect/>
          </a:stretch>
        </p:blipFill>
        <p:spPr>
          <a:prstGeom prst="rect">
            <a:avLst/>
          </a:prstGeom>
        </p:spPr>
      </p:pic>
      <p:pic>
        <p:nvPicPr>
          <p:cNvPr id="426" name="Picture Placeholder 5" descr="Picture Placeholder 5"/>
          <p:cNvPicPr>
            <a:picLocks noGrp="1" noChangeAspect="1"/>
          </p:cNvPicPr>
          <p:nvPr>
            <p:ph type="pic" idx="17"/>
          </p:nvPr>
        </p:nvPicPr>
        <p:blipFill>
          <a:blip r:embed="rId2"/>
          <a:stretch>
            <a:fillRect/>
          </a:stretch>
        </p:blipFill>
        <p:spPr>
          <a:prstGeom prst="rect">
            <a:avLst/>
          </a:prstGeom>
        </p:spPr>
      </p:pic>
      <p:pic>
        <p:nvPicPr>
          <p:cNvPr id="422" name="Picture Placeholder 1"/>
          <p:cNvPicPr>
            <a:picLocks noGrp="1" noChangeAspect="1"/>
          </p:cNvPicPr>
          <p:nvPr>
            <p:ph type="pic" idx="13"/>
          </p:nvPr>
        </p:nvPicPr>
        <p:blipFill>
          <a:blip r:embed="rId3">
            <a:extLst>
              <a:ext uri="{28A0092B-C50C-407E-A947-70E740481C1C}">
                <a14:useLocalDpi xmlns:a14="http://schemas.microsoft.com/office/drawing/2010/main" val="0"/>
              </a:ext>
            </a:extLst>
          </a:blip>
          <a:srcRect/>
          <a:stretch/>
        </p:blipFill>
        <p:spPr>
          <a:xfrm>
            <a:off x="222475" y="163512"/>
            <a:ext cx="2083706" cy="2154013"/>
          </a:xfrm>
          <a:prstGeom prst="rect">
            <a:avLst/>
          </a:prstGeom>
        </p:spPr>
      </p:pic>
      <p:pic>
        <p:nvPicPr>
          <p:cNvPr id="2052" name="Picture 4" descr="soft goth, rainbow, aesthetic and grunge - image #7717725 on Favim.com">
            <a:extLst>
              <a:ext uri="{FF2B5EF4-FFF2-40B4-BE49-F238E27FC236}">
                <a16:creationId xmlns:a16="http://schemas.microsoft.com/office/drawing/2014/main" id="{27CA2C74-8CB7-4CC2-AEC7-08927849D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817" y="161700"/>
            <a:ext cx="2147893" cy="2155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st 500+ Neon Sign Pictures | Download Free Images on Unsplash">
            <a:extLst>
              <a:ext uri="{FF2B5EF4-FFF2-40B4-BE49-F238E27FC236}">
                <a16:creationId xmlns:a16="http://schemas.microsoft.com/office/drawing/2014/main" id="{C12A252F-726E-47E2-8A45-46A86173D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974" y="2317524"/>
            <a:ext cx="2131897" cy="21521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51 images about 🍌💛YELLOW NEON SIGNS💛🍌 on We Heart It | See more about  yellow, neon and light">
            <a:extLst>
              <a:ext uri="{FF2B5EF4-FFF2-40B4-BE49-F238E27FC236}">
                <a16:creationId xmlns:a16="http://schemas.microsoft.com/office/drawing/2014/main" id="{53A6F66F-7615-4FE8-96AD-F63C639D9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49" y="4475163"/>
            <a:ext cx="2135758" cy="21558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on Heart Pictures | Download Free Images on Unsplash">
            <a:extLst>
              <a:ext uri="{FF2B5EF4-FFF2-40B4-BE49-F238E27FC236}">
                <a16:creationId xmlns:a16="http://schemas.microsoft.com/office/drawing/2014/main" id="{EADF4430-281A-4A4D-9379-0051D4E09B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6816" y="4469724"/>
            <a:ext cx="2084387" cy="2159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603" r="19331"/>
          <a:stretch/>
        </p:blipFill>
        <p:spPr>
          <a:xfrm>
            <a:off x="5135313" y="1317883"/>
            <a:ext cx="2263451"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598" r="17598"/>
          <a:stretch>
            <a:fillRect/>
          </a:stretch>
        </p:blipFill>
        <p:spPr>
          <a:xfrm>
            <a:off x="7511142" y="1317883"/>
            <a:ext cx="1745591"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8601" t="664" r="20362" b="-664"/>
          <a:stretch/>
        </p:blipFill>
        <p:spPr>
          <a:xfrm>
            <a:off x="9369110" y="1317883"/>
            <a:ext cx="2681375"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1480" b="11480"/>
          <a:stretch>
            <a:fillRect/>
          </a:stretch>
        </p:blipFill>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9737" b="9737"/>
          <a:stretch/>
        </p:blipFill>
        <p:spPr>
          <a:xfrm>
            <a:off x="7399172" y="3546733"/>
            <a:ext cx="2251017"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13540" r="13540"/>
          <a:stretch>
            <a:fillRect/>
          </a:stretch>
        </p:blipFill>
        <p:spPr>
          <a:xfrm>
            <a:off x="9924283"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869213" y="501041"/>
            <a:ext cx="4153724" cy="1754326"/>
          </a:xfrm>
          <a:prstGeom prst="rect">
            <a:avLst/>
          </a:prstGeom>
          <a:noFill/>
        </p:spPr>
        <p:txBody>
          <a:bodyPr wrap="square">
            <a:spAutoFit/>
          </a:bodyPr>
          <a:lstStyle/>
          <a:p>
            <a:pPr eaLnBrk="1" fontAlgn="auto" hangingPunct="1">
              <a:spcBef>
                <a:spcPts val="0"/>
              </a:spcBef>
              <a:spcAft>
                <a:spcPts val="0"/>
              </a:spcAft>
              <a:defRPr/>
            </a:pPr>
            <a:r>
              <a:rPr lang="en-US" sz="5400"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Respond Quickly</a:t>
            </a:r>
          </a:p>
        </p:txBody>
      </p:sp>
      <p:sp>
        <p:nvSpPr>
          <p:cNvPr id="16" name="Rectangle 15">
            <a:extLst>
              <a:ext uri="{FF2B5EF4-FFF2-40B4-BE49-F238E27FC236}">
                <a16:creationId xmlns:a16="http://schemas.microsoft.com/office/drawing/2014/main" id="{4E672B67-A7F3-4A13-AEE6-E9C6873C914B}"/>
              </a:ext>
            </a:extLst>
          </p:cNvPr>
          <p:cNvSpPr/>
          <p:nvPr/>
        </p:nvSpPr>
        <p:spPr>
          <a:xfrm>
            <a:off x="644197" y="2199540"/>
            <a:ext cx="4435804" cy="2554417"/>
          </a:xfrm>
          <a:prstGeom prst="rect">
            <a:avLst/>
          </a:prstGeom>
        </p:spPr>
        <p:txBody>
          <a:bodyPr wrap="square">
            <a:spAutoFit/>
          </a:bodyPr>
          <a:lstStyle/>
          <a:p>
            <a:pPr marL="0" marR="0" algn="just">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66% of people believe that valuing their time is the most important thing in any online customer experience. Resolving our members’ queries as quickly as possible is a cornerstone of good customer service. </a:t>
            </a:r>
          </a:p>
          <a:p>
            <a:pPr marL="0" marR="0" algn="just">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G</a:t>
            </a:r>
            <a:r>
              <a:rPr lang="en-US" sz="1600" dirty="0">
                <a:effectLst/>
                <a:latin typeface="Calibri" panose="020F0502020204030204" pitchFamily="34" charset="0"/>
                <a:ea typeface="Calibri" panose="020F0502020204030204" pitchFamily="34" charset="0"/>
                <a:cs typeface="Times New Roman" panose="02020603050405020304" pitchFamily="18" charset="0"/>
              </a:rPr>
              <a:t>uests understand that more complex queries take time to resolve. There’s a difference between the time it takes you to respond and the speed at which you resolve their problems. </a:t>
            </a:r>
          </a:p>
        </p:txBody>
      </p:sp>
    </p:spTree>
    <p:extLst>
      <p:ext uri="{BB962C8B-B14F-4D97-AF65-F5344CB8AC3E}">
        <p14:creationId xmlns:p14="http://schemas.microsoft.com/office/powerpoint/2010/main" val="3925633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594179" y="1562279"/>
            <a:ext cx="5285015" cy="396486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0">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Lato Regular"/>
                <a:sym typeface="Lato Regular"/>
              </a:rPr>
              <a:t>40% of customers say they want better human service. That means they want to feel like more than just a ticket number. They get angry when they’re not being treated like an individual person</a:t>
            </a:r>
            <a:r>
              <a:rPr lang="en-US" sz="1600" kern="0" dirty="0"/>
              <a:t>.</a:t>
            </a:r>
          </a:p>
          <a:p>
            <a:pPr marL="0" marR="0" lvl="0" indent="0" algn="just" defTabSz="914400" rtl="0" eaLnBrk="1" fontAlgn="auto" latinLnBrk="0" hangingPunct="0">
              <a:lnSpc>
                <a:spcPct val="150000"/>
              </a:lnSpc>
              <a:spcBef>
                <a:spcPts val="0"/>
              </a:spcBef>
              <a:spcAft>
                <a:spcPts val="0"/>
              </a:spcAft>
              <a:buClrTx/>
              <a:buSzTx/>
              <a:buFontTx/>
              <a:buNone/>
              <a:tabLst/>
              <a:defRPr/>
            </a:pPr>
            <a:endParaRPr lang="en-US" sz="1600" kern="0" dirty="0"/>
          </a:p>
          <a:p>
            <a:pPr marL="0" marR="0" lvl="0" indent="0" algn="just" defTabSz="914400" rtl="0" eaLnBrk="1" fontAlgn="auto" latinLnBrk="0" hangingPunct="0">
              <a:lnSpc>
                <a:spcPct val="150000"/>
              </a:lnSpc>
              <a:spcBef>
                <a:spcPts val="0"/>
              </a:spcBef>
              <a:spcAft>
                <a:spcPts val="0"/>
              </a:spcAft>
              <a:buClrTx/>
              <a:buSzTx/>
              <a:buFontTx/>
              <a:buNone/>
              <a:tabLst/>
              <a:defRPr/>
            </a:pPr>
            <a:r>
              <a:rPr lang="en-US" sz="1800" kern="0" dirty="0"/>
              <a:t>Who are you? </a:t>
            </a:r>
          </a:p>
          <a:p>
            <a:pPr marL="0" marR="0" lvl="0" indent="0" algn="just" defTabSz="914400" rtl="0" eaLnBrk="1" fontAlgn="auto" latinLnBrk="0" hangingPunct="0">
              <a:lnSpc>
                <a:spcPct val="150000"/>
              </a:lnSpc>
              <a:spcBef>
                <a:spcPts val="0"/>
              </a:spcBef>
              <a:spcAft>
                <a:spcPts val="0"/>
              </a:spcAft>
              <a:buClrTx/>
              <a:buSzTx/>
              <a:buFontTx/>
              <a:buNone/>
              <a:tabLst/>
              <a:defRPr/>
            </a:pPr>
            <a:r>
              <a:rPr lang="en-US" sz="1800" kern="0" dirty="0"/>
              <a:t>What do you like? </a:t>
            </a:r>
          </a:p>
          <a:p>
            <a:pPr marL="0" marR="0" lvl="0" indent="0" algn="just" defTabSz="914400" rtl="0" eaLnBrk="1" fontAlgn="auto" latinLnBrk="0" hangingPunct="0">
              <a:lnSpc>
                <a:spcPct val="150000"/>
              </a:lnSpc>
              <a:spcBef>
                <a:spcPts val="0"/>
              </a:spcBef>
              <a:spcAft>
                <a:spcPts val="0"/>
              </a:spcAft>
              <a:buClrTx/>
              <a:buSzTx/>
              <a:buFontTx/>
              <a:buNone/>
              <a:tabLst/>
              <a:defRPr/>
            </a:pPr>
            <a:r>
              <a:rPr lang="en-US" sz="1800" kern="0" dirty="0"/>
              <a:t>When’s your birthday?</a:t>
            </a:r>
          </a:p>
          <a:p>
            <a:pPr marL="0" marR="0" lvl="0" indent="0" algn="just" defTabSz="914400" rtl="0" eaLnBrk="1" fontAlgn="auto" latinLnBrk="0" hangingPunct="0">
              <a:lnSpc>
                <a:spcPct val="150000"/>
              </a:lnSpc>
              <a:spcBef>
                <a:spcPts val="0"/>
              </a:spcBef>
              <a:spcAft>
                <a:spcPts val="0"/>
              </a:spcAft>
              <a:buClrTx/>
              <a:buSzTx/>
              <a:buFontTx/>
              <a:buNone/>
              <a:tabLst/>
              <a:defRPr/>
            </a:pPr>
            <a:r>
              <a:rPr lang="en-US" sz="1800" kern="0" dirty="0"/>
              <a:t>What are your hobbies?</a:t>
            </a:r>
          </a:p>
          <a:p>
            <a:pPr marL="0" marR="0" lvl="0" indent="0" algn="just" defTabSz="914400" rtl="0" eaLnBrk="1" fontAlgn="auto" latinLnBrk="0" hangingPunct="0">
              <a:lnSpc>
                <a:spcPct val="150000"/>
              </a:lnSpc>
              <a:spcBef>
                <a:spcPts val="0"/>
              </a:spcBef>
              <a:spcAft>
                <a:spcPts val="0"/>
              </a:spcAft>
              <a:buClrTx/>
              <a:buSzTx/>
              <a:buFontTx/>
              <a:buNone/>
              <a:tabLst/>
              <a:defRPr/>
            </a:pPr>
            <a:r>
              <a:rPr lang="en-US" sz="1800" kern="0" dirty="0"/>
              <a:t>How are you feeling today?</a:t>
            </a:r>
          </a:p>
        </p:txBody>
      </p:sp>
      <p:sp>
        <p:nvSpPr>
          <p:cNvPr id="390" name="Subtitle 2"/>
          <p:cNvSpPr txBox="1"/>
          <p:nvPr/>
        </p:nvSpPr>
        <p:spPr>
          <a:xfrm>
            <a:off x="527050" y="288964"/>
            <a:ext cx="4883147"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DCBD0"/>
                </a:solidFill>
                <a:effectLst/>
                <a:uLnTx/>
                <a:uFillTx/>
                <a:latin typeface="Source Sans Pro Semibold"/>
                <a:ea typeface="Source Sans Pro Semibold"/>
                <a:sym typeface="Source Sans Pro Semibold"/>
              </a:rPr>
              <a:t>Let’s</a:t>
            </a: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 </a:t>
            </a:r>
            <a:r>
              <a:rPr kumimoji="0" lang="en-US" sz="4000" b="0" i="0" u="none" strike="noStrike" kern="0" cap="none" spc="0" normalizeH="0" baseline="0" noProof="0" dirty="0">
                <a:ln>
                  <a:noFill/>
                </a:ln>
                <a:solidFill>
                  <a:srgbClr val="B8E7F2"/>
                </a:solidFill>
                <a:effectLst/>
                <a:uLnTx/>
                <a:uFillTx/>
                <a:latin typeface="Source Sans Pro Semibold"/>
                <a:ea typeface="Source Sans Pro Semibold"/>
                <a:sym typeface="Source Sans Pro Semibold"/>
              </a:rPr>
              <a:t>make</a:t>
            </a: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 </a:t>
            </a:r>
            <a:r>
              <a:rPr kumimoji="0" lang="en-US" sz="4000" b="0" i="0" u="none" strike="noStrike" kern="0" cap="none" spc="0" normalizeH="0" baseline="0" noProof="0" dirty="0">
                <a:ln>
                  <a:noFill/>
                </a:ln>
                <a:solidFill>
                  <a:srgbClr val="F7FECE"/>
                </a:solidFill>
                <a:effectLst/>
                <a:uLnTx/>
                <a:uFillTx/>
                <a:latin typeface="Source Sans Pro Semibold"/>
                <a:ea typeface="Source Sans Pro Semibold"/>
                <a:sym typeface="Source Sans Pro Semibold"/>
              </a:rPr>
              <a:t>this</a:t>
            </a: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 </a:t>
            </a:r>
            <a:r>
              <a:rPr kumimoji="0" lang="en-US" sz="4000" b="0" i="0" u="none" strike="noStrike" kern="0" cap="none" spc="0" normalizeH="0" baseline="0" noProof="0" dirty="0">
                <a:ln>
                  <a:noFill/>
                </a:ln>
                <a:solidFill>
                  <a:srgbClr val="C7F1E9"/>
                </a:solidFill>
                <a:effectLst/>
                <a:uLnTx/>
                <a:uFillTx/>
                <a:latin typeface="Source Sans Pro Semibold"/>
                <a:ea typeface="Source Sans Pro Semibold"/>
                <a:sym typeface="Source Sans Pro Semibold"/>
              </a:rPr>
              <a:t>personal</a:t>
            </a: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761671" y="6052155"/>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415314" y="950684"/>
            <a:ext cx="2380341" cy="2939145"/>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4" y="894442"/>
            <a:ext cx="2411187" cy="1821545"/>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3868"/>
            <a:ext cx="2411187" cy="3024415"/>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4468" y="4054926"/>
            <a:ext cx="2411187" cy="182335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3" name="Rectangle 1"/>
          <p:cNvSpPr txBox="1"/>
          <p:nvPr/>
        </p:nvSpPr>
        <p:spPr>
          <a:xfrm>
            <a:off x="1217375" y="2573845"/>
            <a:ext cx="4152005" cy="185550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kumimoji="0" lang="en-US" sz="1800" b="0" i="0" u="none" strike="noStrike" kern="0" cap="none" spc="0" normalizeH="0" baseline="0" noProof="0" dirty="0">
                <a:ln>
                  <a:noFill/>
                </a:ln>
                <a:solidFill>
                  <a:srgbClr val="FCA6AE"/>
                </a:solidFill>
                <a:effectLst/>
                <a:uLnTx/>
                <a:uFillTx/>
                <a:latin typeface="Lato Regular"/>
                <a:sym typeface="Lato Regular"/>
              </a:rPr>
              <a:t>Among consumers, 81% attempt to take care of matters themselves before reaching out to a live representative. Further research shows that 71% want the ability to solve most customer service issues on their own. </a:t>
            </a:r>
            <a:endParaRPr lang="en-US" sz="1800" dirty="0">
              <a:solidFill>
                <a:srgbClr val="FCA6A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4" name="Straight Connector 2"/>
          <p:cNvSpPr/>
          <p:nvPr/>
        </p:nvSpPr>
        <p:spPr>
          <a:xfrm flipV="1">
            <a:off x="5541734" y="2876563"/>
            <a:ext cx="352426" cy="532864"/>
          </a:xfrm>
          <a:prstGeom prst="line">
            <a:avLst/>
          </a:prstGeom>
          <a:ln w="19050">
            <a:solidFill>
              <a:srgbClr val="FFFFF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35" name="Subtitle 2"/>
          <p:cNvSpPr txBox="1"/>
          <p:nvPr/>
        </p:nvSpPr>
        <p:spPr>
          <a:xfrm>
            <a:off x="1217375" y="674914"/>
            <a:ext cx="5216987" cy="138037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a:lnSpc>
                <a:spcPct val="107000"/>
              </a:lnSpc>
              <a:spcBef>
                <a:spcPts val="0"/>
              </a:spcBef>
              <a:spcAft>
                <a:spcPts val="800"/>
              </a:spcAft>
            </a:pPr>
            <a:r>
              <a:rPr lang="en-US" sz="4000" dirty="0">
                <a:solidFill>
                  <a:srgbClr val="FCA6AE"/>
                </a:solidFill>
                <a:effectLst/>
                <a:latin typeface="Calibri" panose="020F0502020204030204" pitchFamily="34" charset="0"/>
                <a:ea typeface="Calibri" panose="020F0502020204030204" pitchFamily="34" charset="0"/>
                <a:cs typeface="Times New Roman" panose="02020603050405020304" pitchFamily="18" charset="0"/>
              </a:rPr>
              <a:t>Help members help themselves</a:t>
            </a:r>
          </a:p>
        </p:txBody>
      </p:sp>
      <p:sp>
        <p:nvSpPr>
          <p:cNvPr id="436" name="Rectangle 6"/>
          <p:cNvSpPr/>
          <p:nvPr/>
        </p:nvSpPr>
        <p:spPr>
          <a:xfrm>
            <a:off x="-1" y="5558971"/>
            <a:ext cx="5369381" cy="1299030"/>
          </a:xfrm>
          <a:prstGeom prst="rect">
            <a:avLst/>
          </a:prstGeom>
          <a:solidFill>
            <a:schemeClr val="accent1">
              <a:lumMod val="40000"/>
              <a:lumOff val="60000"/>
            </a:scheme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pic>
        <p:nvPicPr>
          <p:cNvPr id="437" name="Picture Placeholder 4"/>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785426" y="821874"/>
            <a:ext cx="4884057" cy="4884057"/>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06" name="Rectangle 4"/>
          <p:cNvSpPr/>
          <p:nvPr/>
        </p:nvSpPr>
        <p:spPr>
          <a:xfrm>
            <a:off x="232228" y="636581"/>
            <a:ext cx="11132457" cy="5907316"/>
          </a:xfrm>
          <a:prstGeom prst="rect">
            <a:avLst/>
          </a:prstGeom>
          <a:solidFill>
            <a:srgbClr val="C7F1E9">
              <a:alpha val="64999"/>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40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745514" y="1395861"/>
            <a:ext cx="4388756" cy="4388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8" name="Subtitle 2"/>
          <p:cNvSpPr txBox="1"/>
          <p:nvPr/>
        </p:nvSpPr>
        <p:spPr>
          <a:xfrm>
            <a:off x="827315" y="638354"/>
            <a:ext cx="9187542"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What makes a Concierge different than an agent?</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409" name="Rectangle 6"/>
          <p:cNvSpPr txBox="1"/>
          <p:nvPr/>
        </p:nvSpPr>
        <p:spPr>
          <a:xfrm>
            <a:off x="827315" y="2303336"/>
            <a:ext cx="5687785" cy="243387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342900" marR="0" indent="-342900">
              <a:lnSpc>
                <a:spcPct val="107000"/>
              </a:lnSpc>
              <a:spcBef>
                <a:spcPts val="0"/>
              </a:spcBef>
              <a:spcAft>
                <a:spcPts val="800"/>
              </a:spcAf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Willingness</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indent="-342900">
              <a:lnSpc>
                <a:spcPct val="107000"/>
              </a:lnSpc>
              <a:spcBef>
                <a:spcPts val="0"/>
              </a:spcBef>
              <a:spcAft>
                <a:spcPts val="800"/>
              </a:spcAf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Commitment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Readiness to Take Action.</a:t>
            </a:r>
          </a:p>
          <a:p>
            <a:pPr marL="342900" marR="0" indent="-342900">
              <a:lnSpc>
                <a:spcPct val="107000"/>
              </a:lnSpc>
              <a:spcBef>
                <a:spcPts val="0"/>
              </a:spcBef>
              <a:spcAft>
                <a:spcPts val="800"/>
              </a:spcAft>
              <a:buAutoNum type="arabicPeriod"/>
            </a:pPr>
            <a:r>
              <a:rPr lang="en-US" sz="2000" b="1" dirty="0">
                <a:latin typeface="Calibri" panose="020F0502020204030204" pitchFamily="34" charset="0"/>
                <a:ea typeface="Calibri" panose="020F0502020204030204" pitchFamily="34" charset="0"/>
                <a:cs typeface="Times New Roman" panose="02020603050405020304" pitchFamily="18" charset="0"/>
              </a:rPr>
              <a:t>Make it personal.</a:t>
            </a:r>
          </a:p>
          <a:p>
            <a:pPr marL="342900" marR="0" indent="-342900">
              <a:lnSpc>
                <a:spcPct val="107000"/>
              </a:lnSpc>
              <a:spcBef>
                <a:spcPts val="0"/>
              </a:spcBef>
              <a:spcAft>
                <a:spcPts val="800"/>
              </a:spcAft>
              <a:buAutoNum type="arabicPeriod"/>
            </a:pPr>
            <a:r>
              <a:rPr lang="en-US" sz="2000" b="1" dirty="0">
                <a:effectLst/>
                <a:latin typeface="Calibri" panose="020F0502020204030204" pitchFamily="34" charset="0"/>
                <a:ea typeface="Calibri" panose="020F0502020204030204" pitchFamily="34" charset="0"/>
                <a:cs typeface="Times New Roman" panose="02020603050405020304" pitchFamily="18" charset="0"/>
              </a:rPr>
              <a:t>Master </a:t>
            </a:r>
            <a:r>
              <a:rPr lang="en-US" sz="2000" b="1" dirty="0">
                <a:latin typeface="Calibri" panose="020F0502020204030204" pitchFamily="34" charset="0"/>
                <a:ea typeface="Calibri" panose="020F0502020204030204" pitchFamily="34" charset="0"/>
                <a:cs typeface="Times New Roman" panose="02020603050405020304" pitchFamily="18" charset="0"/>
              </a:rPr>
              <a:t>Collaboration.</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sz="900" b="0" u="none" strike="noStrike" kern="0" cap="none" spc="0" normalizeH="0" baseline="0" noProof="0" dirty="0">
              <a:ln>
                <a:noFill/>
              </a:ln>
              <a:solidFill>
                <a:srgbClr val="FFFFFF"/>
              </a:solidFill>
              <a:effectLst/>
              <a:uLnTx/>
              <a:uFillTx/>
              <a:latin typeface="Lato Regular"/>
              <a:sym typeface="Lato Regular"/>
            </a:endParaRPr>
          </a:p>
        </p:txBody>
      </p:sp>
      <p:sp>
        <p:nvSpPr>
          <p:cNvPr id="411" name="Straight Connector 8"/>
          <p:cNvSpPr/>
          <p:nvPr/>
        </p:nvSpPr>
        <p:spPr>
          <a:xfrm flipV="1">
            <a:off x="2830287" y="2055876"/>
            <a:ext cx="1669143" cy="0"/>
          </a:xfrm>
          <a:prstGeom prst="line">
            <a:avLst/>
          </a:prstGeom>
          <a:ln w="57150">
            <a:solidFill>
              <a:srgbClr val="FFFFFF"/>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375" name="Rectangle 5"/>
          <p:cNvSpPr/>
          <p:nvPr/>
        </p:nvSpPr>
        <p:spPr>
          <a:xfrm>
            <a:off x="0" y="-3482"/>
            <a:ext cx="12192000" cy="6858001"/>
          </a:xfrm>
          <a:prstGeom prst="rect">
            <a:avLst/>
          </a:prstGeom>
          <a:solidFill>
            <a:srgbClr val="2A2C53">
              <a:alpha val="91000"/>
            </a:srgbClr>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76" name="Freeform 9"/>
          <p:cNvSpPr/>
          <p:nvPr/>
        </p:nvSpPr>
        <p:spPr>
          <a:xfrm>
            <a:off x="4535713" y="918029"/>
            <a:ext cx="3120573" cy="5021942"/>
          </a:xfrm>
          <a:custGeom>
            <a:avLst/>
            <a:gdLst/>
            <a:ahLst/>
            <a:cxnLst>
              <a:cxn ang="0">
                <a:pos x="wd2" y="hd2"/>
              </a:cxn>
              <a:cxn ang="5400000">
                <a:pos x="wd2" y="hd2"/>
              </a:cxn>
              <a:cxn ang="10800000">
                <a:pos x="wd2" y="hd2"/>
              </a:cxn>
              <a:cxn ang="16200000">
                <a:pos x="wd2" y="hd2"/>
              </a:cxn>
            </a:cxnLst>
            <a:rect l="0" t="0" r="r" b="b"/>
            <a:pathLst>
              <a:path w="21600" h="21600" extrusionOk="0">
                <a:moveTo>
                  <a:pt x="2052" y="1272"/>
                </a:moveTo>
                <a:lnTo>
                  <a:pt x="2052" y="20328"/>
                </a:lnTo>
                <a:lnTo>
                  <a:pt x="19548" y="20328"/>
                </a:lnTo>
                <a:lnTo>
                  <a:pt x="19548" y="1272"/>
                </a:lnTo>
                <a:close/>
                <a:moveTo>
                  <a:pt x="0" y="0"/>
                </a:moveTo>
                <a:lnTo>
                  <a:pt x="21600" y="0"/>
                </a:lnTo>
                <a:lnTo>
                  <a:pt x="21600" y="21600"/>
                </a:lnTo>
                <a:lnTo>
                  <a:pt x="0" y="21600"/>
                </a:lnTo>
                <a:close/>
              </a:path>
            </a:pathLst>
          </a:custGeom>
          <a:gradFill>
            <a:gsLst>
              <a:gs pos="29000">
                <a:srgbClr val="E76651"/>
              </a:gs>
              <a:gs pos="64000">
                <a:srgbClr val="D53E76"/>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78" name="Subtitle 2"/>
          <p:cNvSpPr txBox="1"/>
          <p:nvPr/>
        </p:nvSpPr>
        <p:spPr>
          <a:xfrm>
            <a:off x="3485878" y="768388"/>
            <a:ext cx="5220235" cy="415498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defRPr sz="72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Tips for Excellent Customer Service</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83" name="Half Frame 19"/>
          <p:cNvSpPr/>
          <p:nvPr/>
        </p:nvSpPr>
        <p:spPr>
          <a:xfrm rot="13500000">
            <a:off x="5964825" y="4981187"/>
            <a:ext cx="262343" cy="262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400" y="7200"/>
                </a:lnTo>
                <a:lnTo>
                  <a:pt x="7200" y="7200"/>
                </a:lnTo>
                <a:lnTo>
                  <a:pt x="7200" y="14400"/>
                </a:lnTo>
                <a:lnTo>
                  <a:pt x="0" y="21600"/>
                </a:lnTo>
                <a:close/>
              </a:path>
            </a:pathLst>
          </a:cu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 name="Straight Connector 16">
            <a:extLst>
              <a:ext uri="{FF2B5EF4-FFF2-40B4-BE49-F238E27FC236}">
                <a16:creationId xmlns:a16="http://schemas.microsoft.com/office/drawing/2014/main" id="{61D5697A-AC8A-4F06-8542-33FC94FC2899}"/>
              </a:ext>
            </a:extLst>
          </p:cNvPr>
          <p:cNvSpPr/>
          <p:nvPr/>
        </p:nvSpPr>
        <p:spPr>
          <a:xfrm>
            <a:off x="5549900" y="4832955"/>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43015247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551308"/>
            <a:ext cx="5673966" cy="419570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Lato Regular"/>
                <a:sym typeface="Lato Regular"/>
              </a:rPr>
              <a:t>Mystery Item!</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8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lang="en-US" sz="1800" kern="0" dirty="0"/>
              <a:t>You have 2 minutes to come up with a 5 minute sales pitch about for a  mystery item! The purpose of this is to know just how well you are able to handle  yourself with the unknown and how good your communication skills are! </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800" kern="0" dirty="0"/>
              <a:t>After your pitch, we will all vote to see if we are sold or not!</a:t>
            </a:r>
            <a:endParaRPr kumimoji="0" sz="18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3018619"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890813"/>
            <a:ext cx="2425701" cy="3022601"/>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3" y="890813"/>
            <a:ext cx="2425701" cy="1823357"/>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2055"/>
            <a:ext cx="2425701" cy="3022601"/>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53113"/>
            <a:ext cx="2425701" cy="1823356"/>
          </a:xfrm>
          <a:prstGeom prst="rect">
            <a:avLst/>
          </a:prstGeom>
        </p:spPr>
      </p:pic>
    </p:spTree>
    <p:extLst>
      <p:ext uri="{BB962C8B-B14F-4D97-AF65-F5344CB8AC3E}">
        <p14:creationId xmlns:p14="http://schemas.microsoft.com/office/powerpoint/2010/main" val="27188955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C20EFB-5872-4A32-A333-3C438E403109}"/>
              </a:ext>
            </a:extLst>
          </p:cNvPr>
          <p:cNvSpPr/>
          <p:nvPr/>
        </p:nvSpPr>
        <p:spPr>
          <a:xfrm>
            <a:off x="8354702" y="1"/>
            <a:ext cx="2612793" cy="3429001"/>
          </a:xfrm>
          <a:custGeom>
            <a:avLst/>
            <a:gdLst>
              <a:gd name="connsiteX0" fmla="*/ 0 w 2612793"/>
              <a:gd name="connsiteY0" fmla="*/ 0 h 3429001"/>
              <a:gd name="connsiteX1" fmla="*/ 602315 w 2612793"/>
              <a:gd name="connsiteY1" fmla="*/ 0 h 3429001"/>
              <a:gd name="connsiteX2" fmla="*/ 2612793 w 2612793"/>
              <a:gd name="connsiteY2" fmla="*/ 3156069 h 3429001"/>
              <a:gd name="connsiteX3" fmla="*/ 2184341 w 2612793"/>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2612793" h="3429001">
                <a:moveTo>
                  <a:pt x="0" y="0"/>
                </a:moveTo>
                <a:lnTo>
                  <a:pt x="602315" y="0"/>
                </a:lnTo>
                <a:lnTo>
                  <a:pt x="2612793" y="3156069"/>
                </a:lnTo>
                <a:lnTo>
                  <a:pt x="2184341" y="3429001"/>
                </a:lnTo>
                <a:close/>
              </a:path>
            </a:pathLst>
          </a:cu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5">
            <a:extLst>
              <a:ext uri="{FF2B5EF4-FFF2-40B4-BE49-F238E27FC236}">
                <a16:creationId xmlns:a16="http://schemas.microsoft.com/office/drawing/2014/main" id="{02100526-BDAA-431C-99F3-44339A5318AC}"/>
              </a:ext>
            </a:extLst>
          </p:cNvPr>
          <p:cNvSpPr/>
          <p:nvPr/>
        </p:nvSpPr>
        <p:spPr>
          <a:xfrm>
            <a:off x="0" y="2003895"/>
            <a:ext cx="3048000" cy="5080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Placeholder 8">
            <a:extLst>
              <a:ext uri="{FF2B5EF4-FFF2-40B4-BE49-F238E27FC236}">
                <a16:creationId xmlns:a16="http://schemas.microsoft.com/office/drawing/2014/main" id="{03736F70-4108-4F60-B27B-27F4B1B3D70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3" b="413"/>
          <a:stretch/>
        </p:blipFill>
        <p:spPr>
          <a:xfrm>
            <a:off x="5276850" y="0"/>
            <a:ext cx="6915150" cy="6858000"/>
          </a:xfrm>
        </p:spPr>
      </p:pic>
      <p:sp>
        <p:nvSpPr>
          <p:cNvPr id="4" name="Title 7">
            <a:extLst>
              <a:ext uri="{FF2B5EF4-FFF2-40B4-BE49-F238E27FC236}">
                <a16:creationId xmlns:a16="http://schemas.microsoft.com/office/drawing/2014/main" id="{04087F88-0C7E-4A09-9166-6743086CBE08}"/>
              </a:ext>
            </a:extLst>
          </p:cNvPr>
          <p:cNvSpPr txBox="1">
            <a:spLocks/>
          </p:cNvSpPr>
          <p:nvPr/>
        </p:nvSpPr>
        <p:spPr>
          <a:xfrm>
            <a:off x="1425668" y="1721766"/>
            <a:ext cx="4467132" cy="1026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Times New Roman" panose="02020603050405020304" pitchFamily="18" charset="0"/>
                <a:ea typeface="Roboto" panose="02000000000000000000" pitchFamily="2" charset="0"/>
                <a:cs typeface="Times New Roman" panose="02020603050405020304" pitchFamily="18" charset="0"/>
              </a:rPr>
              <a:t>Customer Service Tips</a:t>
            </a:r>
          </a:p>
        </p:txBody>
      </p:sp>
      <p:sp>
        <p:nvSpPr>
          <p:cNvPr id="5" name="TextBox 4">
            <a:extLst>
              <a:ext uri="{FF2B5EF4-FFF2-40B4-BE49-F238E27FC236}">
                <a16:creationId xmlns:a16="http://schemas.microsoft.com/office/drawing/2014/main" id="{DA9D7BEB-2008-4EEC-931B-EAF04FDEE482}"/>
              </a:ext>
            </a:extLst>
          </p:cNvPr>
          <p:cNvSpPr txBox="1"/>
          <p:nvPr/>
        </p:nvSpPr>
        <p:spPr>
          <a:xfrm>
            <a:off x="304800" y="2783136"/>
            <a:ext cx="7353300" cy="1202765"/>
          </a:xfrm>
          <a:prstGeom prst="rect">
            <a:avLst/>
          </a:prstGeom>
          <a:solidFill>
            <a:schemeClr val="accent1">
              <a:lumMod val="20000"/>
              <a:lumOff val="80000"/>
            </a:schemeClr>
          </a:solidFill>
        </p:spPr>
        <p:txBody>
          <a:bodyPr wrap="square" lIns="0" tIns="0" rIns="91440" bIns="0" rtlCol="0">
            <a:spAutoFit/>
          </a:bodyPr>
          <a:lstStyle/>
          <a:p>
            <a:pPr algn="just">
              <a:lnSpc>
                <a:spcPct val="150000"/>
              </a:lnSpc>
            </a:pPr>
            <a:r>
              <a:rPr lang="en-US" dirty="0">
                <a:solidFill>
                  <a:schemeClr val="tx1">
                    <a:alpha val="70000"/>
                  </a:schemeClr>
                </a:solidFill>
                <a:latin typeface="Source Sans Pro" panose="020B0503030403020204" pitchFamily="34" charset="0"/>
                <a:ea typeface="Roboto Light" charset="0"/>
                <a:cs typeface="Roboto Light" charset="0"/>
              </a:rPr>
              <a:t>No matter how awesome the product is, or how talented you think the team is, what our guests are most likely to remember is the direct contact they have with the company.</a:t>
            </a:r>
          </a:p>
        </p:txBody>
      </p:sp>
    </p:spTree>
    <p:extLst>
      <p:ext uri="{BB962C8B-B14F-4D97-AF65-F5344CB8AC3E}">
        <p14:creationId xmlns:p14="http://schemas.microsoft.com/office/powerpoint/2010/main" val="3028348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endPar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99" name="Straight Connector 3"/>
          <p:cNvSpPr/>
          <p:nvPr/>
        </p:nvSpPr>
        <p:spPr>
          <a:xfrm>
            <a:off x="1587727" y="1481376"/>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 name="Título 3">
            <a:extLst>
              <a:ext uri="{FF2B5EF4-FFF2-40B4-BE49-F238E27FC236}">
                <a16:creationId xmlns:a16="http://schemas.microsoft.com/office/drawing/2014/main" id="{23A0EF0A-25C6-43CC-9E07-FD196C8838D1}"/>
              </a:ext>
            </a:extLst>
          </p:cNvPr>
          <p:cNvSpPr>
            <a:spLocks noGrp="1"/>
          </p:cNvSpPr>
          <p:nvPr>
            <p:ph type="title"/>
          </p:nvPr>
        </p:nvSpPr>
        <p:spPr>
          <a:xfrm>
            <a:off x="214993" y="90911"/>
            <a:ext cx="4527097" cy="1600200"/>
          </a:xfrm>
        </p:spPr>
        <p:txBody>
          <a:bodyPr>
            <a:normAutofit fontScale="90000"/>
          </a:bodyPr>
          <a:lstStyle/>
          <a:p>
            <a:r>
              <a:rPr kumimoji="0" lang="en-US" sz="32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Practice Empathy, Patience, and Consistency</a:t>
            </a:r>
            <a:br>
              <a:rPr kumimoji="0" lang="en-US" sz="32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br>
            <a:endParaRPr lang="es-ES" dirty="0"/>
          </a:p>
        </p:txBody>
      </p:sp>
      <p:sp>
        <p:nvSpPr>
          <p:cNvPr id="5" name="Marcador de texto 4">
            <a:extLst>
              <a:ext uri="{FF2B5EF4-FFF2-40B4-BE49-F238E27FC236}">
                <a16:creationId xmlns:a16="http://schemas.microsoft.com/office/drawing/2014/main" id="{290C92BF-86DD-413C-B84D-9F382EAD54BE}"/>
              </a:ext>
            </a:extLst>
          </p:cNvPr>
          <p:cNvSpPr>
            <a:spLocks noGrp="1"/>
          </p:cNvSpPr>
          <p:nvPr>
            <p:ph type="body" sz="quarter" idx="1"/>
          </p:nvPr>
        </p:nvSpPr>
        <p:spPr>
          <a:xfrm>
            <a:off x="244929" y="2099330"/>
            <a:ext cx="5029196" cy="2080784"/>
          </a:xfrm>
          <a:ln>
            <a:noFill/>
          </a:ln>
        </p:spPr>
        <p:txBody>
          <a:bodyPr/>
          <a:lstStyle/>
          <a:p>
            <a:r>
              <a:rPr lang="en-US" sz="1800" dirty="0">
                <a:solidFill>
                  <a:srgbClr val="FF9999"/>
                </a:solidFill>
                <a:effectLst/>
                <a:latin typeface="Calibri" panose="020F0502020204030204" pitchFamily="34" charset="0"/>
                <a:ea typeface="Calibri" panose="020F0502020204030204" pitchFamily="34" charset="0"/>
                <a:cs typeface="Times New Roman" panose="02020603050405020304" pitchFamily="18" charset="0"/>
              </a:rPr>
              <a:t>Some of your guests will be full of questions, some just chatty, and others plain mad. You must be prepared to empathize guests and handle all of them and provide the same level of service every time.</a:t>
            </a:r>
          </a:p>
          <a:p>
            <a:endParaRPr lang="es-ES" dirty="0"/>
          </a:p>
        </p:txBody>
      </p:sp>
      <p:pic>
        <p:nvPicPr>
          <p:cNvPr id="404" name="Picture Placeholder 8"/>
          <p:cNvPicPr>
            <a:picLocks noGrp="1" noChangeAspect="1"/>
          </p:cNvPicPr>
          <p:nvPr>
            <p:ph type="pic" idx="4294967295"/>
          </p:nvPr>
        </p:nvPicPr>
        <p:blipFill>
          <a:blip r:embed="rId2">
            <a:extLst>
              <a:ext uri="{28A0092B-C50C-407E-A947-70E740481C1C}">
                <a14:useLocalDpi xmlns:a14="http://schemas.microsoft.com/office/drawing/2010/main" val="0"/>
              </a:ext>
            </a:extLst>
          </a:blip>
          <a:srcRect/>
          <a:stretch/>
        </p:blipFill>
        <p:spPr>
          <a:xfrm>
            <a:off x="1587727" y="3423783"/>
            <a:ext cx="1916112" cy="2917825"/>
          </a:xfrm>
          <a:prstGeom prst="rect">
            <a:avLst/>
          </a:prstGeom>
        </p:spPr>
      </p:pic>
      <p:sp>
        <p:nvSpPr>
          <p:cNvPr id="15" name="Título 3">
            <a:extLst>
              <a:ext uri="{FF2B5EF4-FFF2-40B4-BE49-F238E27FC236}">
                <a16:creationId xmlns:a16="http://schemas.microsoft.com/office/drawing/2014/main" id="{FB744E28-535E-4138-BB6F-BA2EE4B25DFD}"/>
              </a:ext>
            </a:extLst>
          </p:cNvPr>
          <p:cNvSpPr txBox="1">
            <a:spLocks/>
          </p:cNvSpPr>
          <p:nvPr/>
        </p:nvSpPr>
        <p:spPr>
          <a:xfrm>
            <a:off x="7305674" y="6037"/>
            <a:ext cx="4527097" cy="16002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fontScale="97500"/>
          </a:bodyPr>
          <a:lstStyle>
            <a:lvl1pPr marL="0" marR="0" indent="0" algn="l" defTabSz="9144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Good Customer Service is a Continuous Learning Process</a:t>
            </a:r>
          </a:p>
        </p:txBody>
      </p:sp>
      <p:sp>
        <p:nvSpPr>
          <p:cNvPr id="17" name="Marcador de texto 4">
            <a:extLst>
              <a:ext uri="{FF2B5EF4-FFF2-40B4-BE49-F238E27FC236}">
                <a16:creationId xmlns:a16="http://schemas.microsoft.com/office/drawing/2014/main" id="{12DFBFC9-AD2C-434D-B571-DB746E018908}"/>
              </a:ext>
            </a:extLst>
          </p:cNvPr>
          <p:cNvSpPr txBox="1">
            <a:spLocks/>
          </p:cNvSpPr>
          <p:nvPr/>
        </p:nvSpPr>
        <p:spPr>
          <a:xfrm>
            <a:off x="7305674" y="1949144"/>
            <a:ext cx="4527097" cy="1966489"/>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marL="0" marR="0" indent="0" algn="l" defTabSz="914400" rtl="0" latinLnBrk="0">
              <a:lnSpc>
                <a:spcPct val="90000"/>
              </a:lnSpc>
              <a:spcBef>
                <a:spcPts val="1000"/>
              </a:spcBef>
              <a:spcAft>
                <a:spcPts val="0"/>
              </a:spcAft>
              <a:buClrTx/>
              <a:buSzTx/>
              <a:buFontTx/>
              <a:buNone/>
              <a:tabLst/>
              <a:defRPr sz="1600" b="0" i="0" u="none" strike="noStrike" cap="none" spc="0" baseline="0">
                <a:ln>
                  <a:noFill/>
                </a:ln>
                <a:solidFill>
                  <a:srgbClr val="000000"/>
                </a:solidFill>
                <a:uFillTx/>
                <a:latin typeface="+mn-lt"/>
                <a:ea typeface="+mn-ea"/>
                <a:cs typeface="+mn-cs"/>
                <a:sym typeface="Calibri"/>
              </a:defRPr>
            </a:lvl1pPr>
            <a:lvl2pPr marL="0" marR="0" indent="457200" algn="l" defTabSz="914400" rtl="0" latinLnBrk="0">
              <a:lnSpc>
                <a:spcPct val="90000"/>
              </a:lnSpc>
              <a:spcBef>
                <a:spcPts val="1000"/>
              </a:spcBef>
              <a:spcAft>
                <a:spcPts val="0"/>
              </a:spcAft>
              <a:buClrTx/>
              <a:buSzTx/>
              <a:buFontTx/>
              <a:buNone/>
              <a:tabLst/>
              <a:defRPr sz="1600" b="0" i="0" u="none" strike="noStrike" cap="none" spc="0" baseline="0">
                <a:ln>
                  <a:noFill/>
                </a:ln>
                <a:solidFill>
                  <a:srgbClr val="000000"/>
                </a:solidFill>
                <a:uFillTx/>
                <a:latin typeface="+mn-lt"/>
                <a:ea typeface="+mn-ea"/>
                <a:cs typeface="+mn-cs"/>
                <a:sym typeface="Calibri"/>
              </a:defRPr>
            </a:lvl2pPr>
            <a:lvl3pPr marL="0" marR="0" indent="914400" algn="l" defTabSz="914400" rtl="0" latinLnBrk="0">
              <a:lnSpc>
                <a:spcPct val="90000"/>
              </a:lnSpc>
              <a:spcBef>
                <a:spcPts val="1000"/>
              </a:spcBef>
              <a:spcAft>
                <a:spcPts val="0"/>
              </a:spcAft>
              <a:buClrTx/>
              <a:buSzTx/>
              <a:buFontTx/>
              <a:buNone/>
              <a:tabLst/>
              <a:defRPr sz="1600" b="0" i="0" u="none" strike="noStrike" cap="none" spc="0" baseline="0">
                <a:ln>
                  <a:noFill/>
                </a:ln>
                <a:solidFill>
                  <a:srgbClr val="000000"/>
                </a:solidFill>
                <a:uFillTx/>
                <a:latin typeface="+mn-lt"/>
                <a:ea typeface="+mn-ea"/>
                <a:cs typeface="+mn-cs"/>
                <a:sym typeface="Calibri"/>
              </a:defRPr>
            </a:lvl3pPr>
            <a:lvl4pPr marL="0" marR="0" indent="1371600" algn="l" defTabSz="914400" rtl="0" latinLnBrk="0">
              <a:lnSpc>
                <a:spcPct val="90000"/>
              </a:lnSpc>
              <a:spcBef>
                <a:spcPts val="1000"/>
              </a:spcBef>
              <a:spcAft>
                <a:spcPts val="0"/>
              </a:spcAft>
              <a:buClrTx/>
              <a:buSzTx/>
              <a:buFontTx/>
              <a:buNone/>
              <a:tabLst/>
              <a:defRPr sz="1600" b="0" i="0" u="none" strike="noStrike" cap="none" spc="0" baseline="0">
                <a:ln>
                  <a:noFill/>
                </a:ln>
                <a:solidFill>
                  <a:srgbClr val="000000"/>
                </a:solidFill>
                <a:uFillTx/>
                <a:latin typeface="+mn-lt"/>
                <a:ea typeface="+mn-ea"/>
                <a:cs typeface="+mn-cs"/>
                <a:sym typeface="Calibri"/>
              </a:defRPr>
            </a:lvl4pPr>
            <a:lvl5pPr marL="0" marR="0" indent="1828800" algn="l" defTabSz="914400" rtl="0" latinLnBrk="0">
              <a:lnSpc>
                <a:spcPct val="90000"/>
              </a:lnSpc>
              <a:spcBef>
                <a:spcPts val="1000"/>
              </a:spcBef>
              <a:spcAft>
                <a:spcPts val="0"/>
              </a:spcAft>
              <a:buClrTx/>
              <a:buSzTx/>
              <a:buFontTx/>
              <a:buNone/>
              <a:tabLst/>
              <a:defRPr sz="16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marR="0">
              <a:lnSpc>
                <a:spcPct val="107000"/>
              </a:lnSpc>
              <a:spcBef>
                <a:spcPts val="0"/>
              </a:spcBef>
              <a:spcAft>
                <a:spcPts val="800"/>
              </a:spcAft>
            </a:pPr>
            <a:r>
              <a:rPr lang="en-US" sz="1800" dirty="0">
                <a:solidFill>
                  <a:srgbClr val="FF9999"/>
                </a:solidFill>
                <a:effectLst/>
                <a:latin typeface="Calibri" panose="020F0502020204030204" pitchFamily="34" charset="0"/>
                <a:ea typeface="Calibri" panose="020F0502020204030204" pitchFamily="34" charset="0"/>
                <a:cs typeface="Times New Roman" panose="02020603050405020304" pitchFamily="18" charset="0"/>
              </a:rPr>
              <a:t>Every member is unique and every support situation is different. Strive to have a deep understanding of your guests’ challenges and continue to search for better ways to address them.</a:t>
            </a:r>
          </a:p>
          <a:p>
            <a:endParaRPr lang="es-ES" kern="0" dirty="0"/>
          </a:p>
        </p:txBody>
      </p:sp>
      <p:pic>
        <p:nvPicPr>
          <p:cNvPr id="18" name="Marcador de posición de imagen 4">
            <a:extLst>
              <a:ext uri="{FF2B5EF4-FFF2-40B4-BE49-F238E27FC236}">
                <a16:creationId xmlns:a16="http://schemas.microsoft.com/office/drawing/2014/main" id="{BF65D608-2B8B-42C6-A02B-3BF5B7CBF8CC}"/>
              </a:ext>
            </a:extLst>
          </p:cNvPr>
          <p:cNvPicPr>
            <a:picLocks noChangeAspect="1"/>
          </p:cNvPicPr>
          <p:nvPr/>
        </p:nvPicPr>
        <p:blipFill>
          <a:blip r:embed="rId3">
            <a:extLst>
              <a:ext uri="{28A0092B-C50C-407E-A947-70E740481C1C}">
                <a14:useLocalDpi xmlns:a14="http://schemas.microsoft.com/office/drawing/2010/main" val="0"/>
              </a:ext>
            </a:extLst>
          </a:blip>
          <a:srcRect l="26967" r="26967"/>
          <a:stretch>
            <a:fillRect/>
          </a:stretch>
        </p:blipFill>
        <p:spPr>
          <a:xfrm>
            <a:off x="9017567" y="3424237"/>
            <a:ext cx="1915886" cy="2917371"/>
          </a:xfrm>
          <a:prstGeom prst="rect">
            <a:avLst/>
          </a:prstGeom>
        </p:spPr>
      </p:pic>
      <p:sp>
        <p:nvSpPr>
          <p:cNvPr id="19" name="Straight Connector 3">
            <a:extLst>
              <a:ext uri="{FF2B5EF4-FFF2-40B4-BE49-F238E27FC236}">
                <a16:creationId xmlns:a16="http://schemas.microsoft.com/office/drawing/2014/main" id="{59407285-ACCA-4C94-BD28-7E19F0594405}"/>
              </a:ext>
            </a:extLst>
          </p:cNvPr>
          <p:cNvSpPr/>
          <p:nvPr/>
        </p:nvSpPr>
        <p:spPr>
          <a:xfrm>
            <a:off x="9017567" y="1660994"/>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cxnSp>
        <p:nvCxnSpPr>
          <p:cNvPr id="9" name="Conector recto 8">
            <a:extLst>
              <a:ext uri="{FF2B5EF4-FFF2-40B4-BE49-F238E27FC236}">
                <a16:creationId xmlns:a16="http://schemas.microsoft.com/office/drawing/2014/main" id="{A57FDA12-B535-447E-9723-8A04F1C988E1}"/>
              </a:ext>
            </a:extLst>
          </p:cNvPr>
          <p:cNvCxnSpPr/>
          <p:nvPr/>
        </p:nvCxnSpPr>
        <p:spPr>
          <a:xfrm>
            <a:off x="5976266" y="41924"/>
            <a:ext cx="0" cy="676708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CBD0"/>
        </a:solidFill>
        <a:effectLst/>
      </p:bgPr>
    </p:bg>
    <p:spTree>
      <p:nvGrpSpPr>
        <p:cNvPr id="1" name=""/>
        <p:cNvGrpSpPr/>
        <p:nvPr/>
      </p:nvGrpSpPr>
      <p:grpSpPr>
        <a:xfrm>
          <a:off x="0" y="0"/>
          <a:ext cx="0" cy="0"/>
          <a:chOff x="0" y="0"/>
          <a:chExt cx="0" cy="0"/>
        </a:xfrm>
      </p:grpSpPr>
      <p:sp>
        <p:nvSpPr>
          <p:cNvPr id="397" name="Subtitle 2"/>
          <p:cNvSpPr txBox="1"/>
          <p:nvPr/>
        </p:nvSpPr>
        <p:spPr>
          <a:xfrm>
            <a:off x="2549972" y="313563"/>
            <a:ext cx="70539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Source Sans Pro Black"/>
                <a:ea typeface="Source Sans Pro Black"/>
                <a:sym typeface="Source Sans Pro Black"/>
              </a:rPr>
              <a:t>Ask Members if They Understand</a:t>
            </a:r>
          </a:p>
        </p:txBody>
      </p:sp>
      <p:sp>
        <p:nvSpPr>
          <p:cNvPr id="399" name="Straight Connector 3"/>
          <p:cNvSpPr/>
          <p:nvPr/>
        </p:nvSpPr>
        <p:spPr>
          <a:xfrm>
            <a:off x="5631545" y="1959129"/>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2213930"/>
            <a:ext cx="7669888" cy="106567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Make sure your members know exactly what you mean. Use positive language, stay cheerful no matter what, and never end a conversation without confirming the guest understands and is satisfied.</a:t>
            </a:r>
          </a:p>
        </p:txBody>
      </p:sp>
      <p:pic>
        <p:nvPicPr>
          <p:cNvPr id="403" name="Picture Placeholder 7"/>
          <p:cNvPicPr>
            <a:picLocks noGrp="1" noChangeAspect="1"/>
          </p:cNvPicPr>
          <p:nvPr>
            <p:ph type="pic" idx="15"/>
          </p:nvPr>
        </p:nvPicPr>
        <p:blipFill>
          <a:blip r:embed="rId2">
            <a:extLst>
              <a:ext uri="{28A0092B-C50C-407E-A947-70E740481C1C}">
                <a14:useLocalDpi xmlns:a14="http://schemas.microsoft.com/office/drawing/2010/main" val="0"/>
              </a:ext>
            </a:extLst>
          </a:blip>
          <a:srcRect/>
          <a:stretch/>
        </p:blipFill>
        <p:spPr>
          <a:xfrm>
            <a:off x="6329934" y="3862019"/>
            <a:ext cx="1867116" cy="2917370"/>
          </a:xfrm>
          <a:prstGeom prst="rect">
            <a:avLst/>
          </a:prstGeom>
        </p:spPr>
      </p:pic>
      <p:sp>
        <p:nvSpPr>
          <p:cNvPr id="4" name="Rectángulo 3">
            <a:extLst>
              <a:ext uri="{FF2B5EF4-FFF2-40B4-BE49-F238E27FC236}">
                <a16:creationId xmlns:a16="http://schemas.microsoft.com/office/drawing/2014/main" id="{D8A19839-64FB-4E61-A59F-9F74B84B7809}"/>
              </a:ext>
            </a:extLst>
          </p:cNvPr>
          <p:cNvSpPr/>
          <p:nvPr/>
        </p:nvSpPr>
        <p:spPr>
          <a:xfrm>
            <a:off x="3642741" y="3862019"/>
            <a:ext cx="2219326" cy="36673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C00000"/>
                </a:solidFill>
                <a:effectLst/>
                <a:uFillTx/>
                <a:latin typeface="+mn-lt"/>
                <a:ea typeface="+mn-ea"/>
                <a:cs typeface="+mn-cs"/>
                <a:sym typeface="Calibri"/>
              </a:rPr>
              <a:t>25% off or 25% more? </a:t>
            </a:r>
            <a:endParaRPr kumimoji="0" lang="es-ES" sz="1800" b="0" i="0" u="none" strike="noStrike" cap="none" spc="0" normalizeH="0" baseline="0" dirty="0">
              <a:ln>
                <a:noFill/>
              </a:ln>
              <a:solidFill>
                <a:srgbClr val="C00000"/>
              </a:solidFill>
              <a:effectLst/>
              <a:uFillTx/>
              <a:latin typeface="+mn-lt"/>
              <a:ea typeface="+mn-ea"/>
              <a:cs typeface="+mn-cs"/>
              <a:sym typeface="Calibri"/>
            </a:endParaRPr>
          </a:p>
        </p:txBody>
      </p:sp>
      <p:pic>
        <p:nvPicPr>
          <p:cNvPr id="6" name="Imagen 5">
            <a:extLst>
              <a:ext uri="{FF2B5EF4-FFF2-40B4-BE49-F238E27FC236}">
                <a16:creationId xmlns:a16="http://schemas.microsoft.com/office/drawing/2014/main" id="{8A6E66C6-DF64-424A-A9FC-2656FC4F1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741" y="4228751"/>
            <a:ext cx="2219326" cy="2550637"/>
          </a:xfrm>
          <a:prstGeom prst="rect">
            <a:avLst/>
          </a:prstGeom>
        </p:spPr>
      </p:pic>
    </p:spTree>
    <p:extLst>
      <p:ext uri="{BB962C8B-B14F-4D97-AF65-F5344CB8AC3E}">
        <p14:creationId xmlns:p14="http://schemas.microsoft.com/office/powerpoint/2010/main" val="11334921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8CD7261-77E2-4922-ACD9-D98B895338AC}"/>
              </a:ext>
            </a:extLst>
          </p:cNvPr>
          <p:cNvSpPr/>
          <p:nvPr/>
        </p:nvSpPr>
        <p:spPr>
          <a:xfrm>
            <a:off x="2013325" y="1376072"/>
            <a:ext cx="2384505" cy="2353772"/>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47B171-967C-44CF-8AED-0155DB9B55B1}"/>
              </a:ext>
            </a:extLst>
          </p:cNvPr>
          <p:cNvSpPr/>
          <p:nvPr/>
        </p:nvSpPr>
        <p:spPr>
          <a:xfrm>
            <a:off x="7780960" y="3739264"/>
            <a:ext cx="2384505" cy="2353772"/>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3767"/>
          <p:cNvSpPr/>
          <p:nvPr/>
        </p:nvSpPr>
        <p:spPr>
          <a:xfrm>
            <a:off x="8786487" y="4021625"/>
            <a:ext cx="373452" cy="373452"/>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8"/>
                  <a:pt x="3436" y="14236"/>
                </a:cubicBezTo>
                <a:lnTo>
                  <a:pt x="3436" y="10800"/>
                </a:lnTo>
                <a:lnTo>
                  <a:pt x="10309" y="10800"/>
                </a:lnTo>
                <a:lnTo>
                  <a:pt x="10309" y="14236"/>
                </a:lnTo>
                <a:cubicBezTo>
                  <a:pt x="10309" y="14508"/>
                  <a:pt x="10529" y="14727"/>
                  <a:pt x="10800" y="14727"/>
                </a:cubicBezTo>
                <a:cubicBezTo>
                  <a:pt x="11071" y="14727"/>
                  <a:pt x="11291" y="14508"/>
                  <a:pt x="11291" y="14236"/>
                </a:cubicBezTo>
                <a:lnTo>
                  <a:pt x="11291" y="10800"/>
                </a:lnTo>
                <a:lnTo>
                  <a:pt x="18164" y="10800"/>
                </a:lnTo>
                <a:lnTo>
                  <a:pt x="18164" y="14236"/>
                </a:lnTo>
                <a:cubicBezTo>
                  <a:pt x="18164" y="14508"/>
                  <a:pt x="18384" y="14727"/>
                  <a:pt x="18655" y="14727"/>
                </a:cubicBezTo>
                <a:cubicBezTo>
                  <a:pt x="18926" y="14727"/>
                  <a:pt x="19145" y="14508"/>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8"/>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26" name="Shape 3602"/>
          <p:cNvSpPr/>
          <p:nvPr/>
        </p:nvSpPr>
        <p:spPr>
          <a:xfrm>
            <a:off x="8841529" y="1663230"/>
            <a:ext cx="271601" cy="373452"/>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25" name="Shape 3620"/>
          <p:cNvSpPr/>
          <p:nvPr/>
        </p:nvSpPr>
        <p:spPr>
          <a:xfrm>
            <a:off x="3032061" y="4026198"/>
            <a:ext cx="373452" cy="373452"/>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12" name="TextBox 11"/>
          <p:cNvSpPr txBox="1"/>
          <p:nvPr/>
        </p:nvSpPr>
        <p:spPr>
          <a:xfrm>
            <a:off x="2341601" y="2297924"/>
            <a:ext cx="1754372" cy="150875"/>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Introduction</a:t>
            </a:r>
          </a:p>
        </p:txBody>
      </p:sp>
      <p:sp>
        <p:nvSpPr>
          <p:cNvPr id="13" name="TextBox 12"/>
          <p:cNvSpPr txBox="1"/>
          <p:nvPr/>
        </p:nvSpPr>
        <p:spPr>
          <a:xfrm>
            <a:off x="2061519" y="2552958"/>
            <a:ext cx="2314538" cy="247825"/>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Conversational Banking</a:t>
            </a:r>
          </a:p>
        </p:txBody>
      </p:sp>
      <p:sp>
        <p:nvSpPr>
          <p:cNvPr id="15" name="Shape 3624"/>
          <p:cNvSpPr/>
          <p:nvPr/>
        </p:nvSpPr>
        <p:spPr>
          <a:xfrm>
            <a:off x="3049036" y="1675408"/>
            <a:ext cx="339502" cy="339502"/>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solidFill>
          <a:ln w="12700">
            <a:miter lim="400000"/>
          </a:ln>
        </p:spPr>
        <p:txBody>
          <a:bodyPr lIns="38100" tIns="38100" rIns="38100" bIns="38100" anchor="ctr"/>
          <a:lstStyle/>
          <a:p>
            <a:endParaRPr>
              <a:solidFill>
                <a:prstClr val="black"/>
              </a:solidFill>
              <a:latin typeface="Source Sans Pro" panose="020B0503030403020204" pitchFamily="34" charset="0"/>
            </a:endParaRPr>
          </a:p>
        </p:txBody>
      </p:sp>
      <p:sp>
        <p:nvSpPr>
          <p:cNvPr id="16" name="TextBox 15"/>
          <p:cNvSpPr txBox="1"/>
          <p:nvPr/>
        </p:nvSpPr>
        <p:spPr>
          <a:xfrm>
            <a:off x="2341601" y="4661116"/>
            <a:ext cx="1754372" cy="298608"/>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The Concierge Experience</a:t>
            </a:r>
          </a:p>
        </p:txBody>
      </p:sp>
      <p:sp>
        <p:nvSpPr>
          <p:cNvPr id="17" name="TextBox 16"/>
          <p:cNvSpPr txBox="1"/>
          <p:nvPr/>
        </p:nvSpPr>
        <p:spPr>
          <a:xfrm>
            <a:off x="2061518" y="5066429"/>
            <a:ext cx="2314538" cy="524824"/>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Bella focuses on Love and Kindness, we are all now a family </a:t>
            </a:r>
          </a:p>
        </p:txBody>
      </p:sp>
      <p:sp>
        <p:nvSpPr>
          <p:cNvPr id="19" name="TextBox 18"/>
          <p:cNvSpPr txBox="1"/>
          <p:nvPr/>
        </p:nvSpPr>
        <p:spPr>
          <a:xfrm>
            <a:off x="8100144" y="2297924"/>
            <a:ext cx="1754372" cy="298608"/>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Tips for Customer Service</a:t>
            </a:r>
          </a:p>
        </p:txBody>
      </p:sp>
      <p:sp>
        <p:nvSpPr>
          <p:cNvPr id="20" name="TextBox 19"/>
          <p:cNvSpPr txBox="1"/>
          <p:nvPr/>
        </p:nvSpPr>
        <p:spPr>
          <a:xfrm>
            <a:off x="7820062" y="2552958"/>
            <a:ext cx="2314538" cy="524824"/>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And doing the best to create a fantastic experience.</a:t>
            </a:r>
          </a:p>
        </p:txBody>
      </p:sp>
      <p:sp>
        <p:nvSpPr>
          <p:cNvPr id="22" name="TextBox 21"/>
          <p:cNvSpPr txBox="1"/>
          <p:nvPr/>
        </p:nvSpPr>
        <p:spPr>
          <a:xfrm>
            <a:off x="8100144" y="4661116"/>
            <a:ext cx="1754372" cy="150875"/>
          </a:xfrm>
          <a:prstGeom prst="rect">
            <a:avLst/>
          </a:prstGeom>
          <a:noFill/>
        </p:spPr>
        <p:txBody>
          <a:bodyPr wrap="square" lIns="0" tIns="0" rIns="0" bIns="0" rtlCol="0">
            <a:spAutoFit/>
          </a:bodyPr>
          <a:lstStyle/>
          <a:p>
            <a:pPr algn="ctr">
              <a:lnSpc>
                <a:spcPct val="80000"/>
              </a:lnSpc>
            </a:pPr>
            <a:r>
              <a:rPr lang="en-US" sz="1200" b="1" spc="200" dirty="0">
                <a:latin typeface="Source Sans Pro" panose="020B0503030403020204" pitchFamily="34" charset="0"/>
                <a:ea typeface="Titillium" charset="0"/>
                <a:cs typeface="Titillium" charset="0"/>
              </a:rPr>
              <a:t>Conclusion</a:t>
            </a:r>
          </a:p>
        </p:txBody>
      </p:sp>
      <p:sp>
        <p:nvSpPr>
          <p:cNvPr id="23" name="TextBox 22"/>
          <p:cNvSpPr txBox="1"/>
          <p:nvPr/>
        </p:nvSpPr>
        <p:spPr>
          <a:xfrm>
            <a:off x="7820062" y="4916150"/>
            <a:ext cx="2314538" cy="247825"/>
          </a:xfrm>
          <a:prstGeom prst="rect">
            <a:avLst/>
          </a:prstGeom>
          <a:noFill/>
        </p:spPr>
        <p:txBody>
          <a:bodyPr wrap="square" lIns="0" tIns="0" rIns="91440" bIns="0" rtlCol="0">
            <a:spAutoFit/>
          </a:bodyPr>
          <a:lstStyle/>
          <a:p>
            <a:pPr algn="ctr">
              <a:lnSpc>
                <a:spcPct val="150000"/>
              </a:lnSpc>
            </a:pPr>
            <a:r>
              <a:rPr lang="en-US" sz="1200" dirty="0">
                <a:solidFill>
                  <a:schemeClr val="tx1">
                    <a:alpha val="60000"/>
                  </a:schemeClr>
                </a:solidFill>
                <a:latin typeface="Source Sans Pro" panose="020B0503030403020204" pitchFamily="34" charset="0"/>
                <a:ea typeface="Titillium" charset="0"/>
                <a:cs typeface="Titillium" charset="0"/>
              </a:rPr>
              <a:t>Bella loves me</a:t>
            </a:r>
          </a:p>
        </p:txBody>
      </p:sp>
      <p:pic>
        <p:nvPicPr>
          <p:cNvPr id="4" name="Picture Placeholder 3">
            <a:extLst>
              <a:ext uri="{FF2B5EF4-FFF2-40B4-BE49-F238E27FC236}">
                <a16:creationId xmlns:a16="http://schemas.microsoft.com/office/drawing/2014/main" id="{E09E4CE6-9F2F-4453-95E1-370D159CFDF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3966" r="13966"/>
          <a:stretch>
            <a:fillRect/>
          </a:stretch>
        </p:blipFill>
        <p:spPr>
          <a:noFill/>
        </p:spPr>
      </p:pic>
    </p:spTree>
    <p:extLst>
      <p:ext uri="{BB962C8B-B14F-4D97-AF65-F5344CB8AC3E}">
        <p14:creationId xmlns:p14="http://schemas.microsoft.com/office/powerpoint/2010/main" val="1456339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Source Sans Pro Black"/>
                <a:ea typeface="Source Sans Pro Black"/>
                <a:sym typeface="Source Sans Pro Black"/>
              </a:rPr>
              <a:t>Show Your Members Your Work Ethic</a:t>
            </a:r>
          </a:p>
        </p:txBody>
      </p:sp>
      <p:sp>
        <p:nvSpPr>
          <p:cNvPr id="399" name="Straight Connector 3"/>
          <p:cNvSpPr/>
          <p:nvPr/>
        </p:nvSpPr>
        <p:spPr>
          <a:xfrm>
            <a:off x="5549900" y="1959129"/>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2213930"/>
            <a:ext cx="7669888" cy="96827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You have to stay focused on your goals to achieve the right balance between members that would like for you to stay until their problem is solved and other members that are waiting for you.</a:t>
            </a:r>
          </a:p>
        </p:txBody>
      </p:sp>
      <p:pic>
        <p:nvPicPr>
          <p:cNvPr id="7" name="Picture Placeholder 6">
            <a:extLst>
              <a:ext uri="{FF2B5EF4-FFF2-40B4-BE49-F238E27FC236}">
                <a16:creationId xmlns:a16="http://schemas.microsoft.com/office/drawing/2014/main" id="{4D3C14BC-2745-403F-BA0A-169D57CAC08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8128" r="28128"/>
          <a:stretch>
            <a:fillRect/>
          </a:stretch>
        </p:blipFill>
        <p:spPr>
          <a:xfrm>
            <a:off x="2540673" y="3627064"/>
            <a:ext cx="1915886" cy="2917371"/>
          </a:xfrm>
        </p:spPr>
      </p:pic>
      <p:pic>
        <p:nvPicPr>
          <p:cNvPr id="3074" name="Picture 2" descr="Image result for tumblr aesthetic happy | Yellow aesthetic, Powerful  quotes, Wit and delight">
            <a:extLst>
              <a:ext uri="{FF2B5EF4-FFF2-40B4-BE49-F238E27FC236}">
                <a16:creationId xmlns:a16="http://schemas.microsoft.com/office/drawing/2014/main" id="{1C8F6B3F-76D4-4E70-A41F-7E38D0BE8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926" y="3627065"/>
            <a:ext cx="2002401" cy="291737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A4B433E-147E-4618-9666-FF111D772160}"/>
              </a:ext>
            </a:extLst>
          </p:cNvPr>
          <p:cNvSpPr txBox="1"/>
          <p:nvPr/>
        </p:nvSpPr>
        <p:spPr>
          <a:xfrm>
            <a:off x="4828100" y="4485585"/>
            <a:ext cx="2650386" cy="1200327"/>
          </a:xfrm>
          <a:prstGeom prst="rect">
            <a:avLst/>
          </a:prstGeom>
          <a:noFill/>
          <a:ln w="12700" cap="flat">
            <a:solidFill>
              <a:srgbClr val="B8E7F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chemeClr val="accent6">
                    <a:lumMod val="50000"/>
                  </a:schemeClr>
                </a:solidFill>
                <a:effectLst/>
                <a:uFillTx/>
                <a:latin typeface="+mn-lt"/>
                <a:ea typeface="+mn-ea"/>
                <a:cs typeface="+mn-cs"/>
                <a:sym typeface="Calibri"/>
              </a:rPr>
              <a:t>If the situation was escalated, educate the member  on the ETR and close the conversation. </a:t>
            </a:r>
            <a:endParaRPr kumimoji="0" lang="es-ES" sz="1800" b="1" i="0" u="none" strike="noStrike" cap="none" spc="0" normalizeH="0" baseline="0" dirty="0">
              <a:ln>
                <a:noFill/>
              </a:ln>
              <a:solidFill>
                <a:schemeClr val="accent6">
                  <a:lumMod val="50000"/>
                </a:schemeClr>
              </a:solidFill>
              <a:effectLst/>
              <a:uFillTx/>
              <a:latin typeface="+mn-lt"/>
              <a:ea typeface="+mn-ea"/>
              <a:cs typeface="+mn-cs"/>
              <a:sym typeface="Calibri"/>
            </a:endParaRPr>
          </a:p>
        </p:txBody>
      </p:sp>
    </p:spTree>
    <p:extLst>
      <p:ext uri="{BB962C8B-B14F-4D97-AF65-F5344CB8AC3E}">
        <p14:creationId xmlns:p14="http://schemas.microsoft.com/office/powerpoint/2010/main" val="40236977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32227" y="303288"/>
            <a:ext cx="61268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Don’t Be Afraid to Say “I Don’t Know”</a:t>
            </a:r>
          </a:p>
        </p:txBody>
      </p:sp>
      <p:sp>
        <p:nvSpPr>
          <p:cNvPr id="399" name="Straight Connector 3"/>
          <p:cNvSpPr/>
          <p:nvPr/>
        </p:nvSpPr>
        <p:spPr>
          <a:xfrm>
            <a:off x="2285094" y="1749838"/>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1120550" y="2008414"/>
            <a:ext cx="3421288" cy="185736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your job to stay informed enough to respond to questions or at least know where to turn if you don’t remember. Members will appreciate your honesty and your efforts to find the right answer.</a:t>
            </a:r>
          </a:p>
        </p:txBody>
      </p:sp>
      <p:sp>
        <p:nvSpPr>
          <p:cNvPr id="6" name="CuadroTexto 5">
            <a:extLst>
              <a:ext uri="{FF2B5EF4-FFF2-40B4-BE49-F238E27FC236}">
                <a16:creationId xmlns:a16="http://schemas.microsoft.com/office/drawing/2014/main" id="{F5C296A1-BBF2-484D-90D6-1ED58B9BCBC0}"/>
              </a:ext>
            </a:extLst>
          </p:cNvPr>
          <p:cNvSpPr txBox="1"/>
          <p:nvPr/>
        </p:nvSpPr>
        <p:spPr>
          <a:xfrm>
            <a:off x="1382048" y="3939692"/>
            <a:ext cx="28982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solidFill>
                  <a:srgbClr val="FF9999"/>
                </a:solidFill>
                <a:sym typeface="Calibri"/>
              </a:rPr>
              <a:t>“I don’t know but I’ll find out”</a:t>
            </a:r>
            <a:endParaRPr kumimoji="0" lang="es-ES" sz="1800" b="0" i="0" u="none" strike="noStrike" cap="none" spc="0" normalizeH="0" baseline="0" dirty="0">
              <a:ln>
                <a:noFill/>
              </a:ln>
              <a:solidFill>
                <a:srgbClr val="FF9999"/>
              </a:solidFill>
              <a:effectLst/>
              <a:uFillTx/>
              <a:latin typeface="+mn-lt"/>
              <a:ea typeface="+mn-ea"/>
              <a:cs typeface="+mn-cs"/>
              <a:sym typeface="Calibri"/>
            </a:endParaRPr>
          </a:p>
        </p:txBody>
      </p:sp>
      <p:pic>
        <p:nvPicPr>
          <p:cNvPr id="8" name="Imagen 7">
            <a:extLst>
              <a:ext uri="{FF2B5EF4-FFF2-40B4-BE49-F238E27FC236}">
                <a16:creationId xmlns:a16="http://schemas.microsoft.com/office/drawing/2014/main" id="{B0FC9763-6200-4B38-B98A-E26F32526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631" y="4393214"/>
            <a:ext cx="2143125" cy="2143125"/>
          </a:xfrm>
          <a:prstGeom prst="rect">
            <a:avLst/>
          </a:prstGeom>
        </p:spPr>
      </p:pic>
      <p:sp>
        <p:nvSpPr>
          <p:cNvPr id="13" name="TextBox 12">
            <a:extLst>
              <a:ext uri="{FF2B5EF4-FFF2-40B4-BE49-F238E27FC236}">
                <a16:creationId xmlns:a16="http://schemas.microsoft.com/office/drawing/2014/main" id="{30B8D055-92B9-4085-B0DB-7EF80DA2CA08}"/>
              </a:ext>
            </a:extLst>
          </p:cNvPr>
          <p:cNvSpPr txBox="1"/>
          <p:nvPr/>
        </p:nvSpPr>
        <p:spPr>
          <a:xfrm>
            <a:off x="7059159" y="303288"/>
            <a:ext cx="5022937" cy="1446550"/>
          </a:xfrm>
          <a:prstGeom prst="rect">
            <a:avLst/>
          </a:prstGeom>
          <a:noFill/>
        </p:spPr>
        <p:txBody>
          <a:bodyPr wrap="square">
            <a:spAutoFit/>
          </a:bodyPr>
          <a:lstStyle/>
          <a:p>
            <a:pPr eaLnBrk="1" fontAlgn="auto" hangingPunct="1">
              <a:spcBef>
                <a:spcPts val="0"/>
              </a:spcBef>
              <a:spcAft>
                <a:spcPts val="0"/>
              </a:spcAft>
              <a:defRPr/>
            </a:pPr>
            <a:r>
              <a:rPr lang="en-US" sz="4400" kern="0" dirty="0">
                <a:solidFill>
                  <a:srgbClr val="FFFFFF"/>
                </a:solidFill>
                <a:latin typeface="Source Sans Pro Black"/>
                <a:ea typeface="Source Sans Pro Black"/>
                <a:sym typeface="Source Sans Pro Black"/>
              </a:rPr>
              <a:t>You have to have thick skin</a:t>
            </a:r>
          </a:p>
        </p:txBody>
      </p:sp>
      <p:sp>
        <p:nvSpPr>
          <p:cNvPr id="14" name="Rectangle 15">
            <a:extLst>
              <a:ext uri="{FF2B5EF4-FFF2-40B4-BE49-F238E27FC236}">
                <a16:creationId xmlns:a16="http://schemas.microsoft.com/office/drawing/2014/main" id="{46096C98-7466-4A5C-8901-68F216E94CDD}"/>
              </a:ext>
            </a:extLst>
          </p:cNvPr>
          <p:cNvSpPr/>
          <p:nvPr/>
        </p:nvSpPr>
        <p:spPr>
          <a:xfrm>
            <a:off x="7352725" y="2452959"/>
            <a:ext cx="4435804" cy="968278"/>
          </a:xfrm>
          <a:prstGeom prst="rect">
            <a:avLst/>
          </a:prstGeom>
        </p:spPr>
        <p:txBody>
          <a:bodyPr wrap="square">
            <a:spAutoFit/>
          </a:bodyPr>
          <a:lstStyle/>
          <a:p>
            <a:pPr marL="0" marR="0" algn="just">
              <a:lnSpc>
                <a:spcPct val="107000"/>
              </a:lnSpc>
              <a:spcBef>
                <a:spcPts val="0"/>
              </a:spcBef>
              <a:spcAft>
                <a:spcPts val="800"/>
              </a:spcAft>
            </a:pPr>
            <a:r>
              <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If a guest is completely unreasonable, just be human and level with them. Let them know you’re doing your best.</a:t>
            </a:r>
          </a:p>
        </p:txBody>
      </p:sp>
      <p:sp>
        <p:nvSpPr>
          <p:cNvPr id="15" name="Straight Connector 3">
            <a:extLst>
              <a:ext uri="{FF2B5EF4-FFF2-40B4-BE49-F238E27FC236}">
                <a16:creationId xmlns:a16="http://schemas.microsoft.com/office/drawing/2014/main" id="{358AE713-CB81-4EC8-98C6-EF88C246213E}"/>
              </a:ext>
            </a:extLst>
          </p:cNvPr>
          <p:cNvSpPr/>
          <p:nvPr/>
        </p:nvSpPr>
        <p:spPr>
          <a:xfrm>
            <a:off x="9024527" y="1768847"/>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10" name="Imagen 9">
            <a:extLst>
              <a:ext uri="{FF2B5EF4-FFF2-40B4-BE49-F238E27FC236}">
                <a16:creationId xmlns:a16="http://schemas.microsoft.com/office/drawing/2014/main" id="{E50FCAAB-86EE-438D-879B-1AE9D194B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064" y="4360556"/>
            <a:ext cx="2143125" cy="2143125"/>
          </a:xfrm>
          <a:prstGeom prst="rect">
            <a:avLst/>
          </a:prstGeom>
        </p:spPr>
      </p:pic>
      <p:cxnSp>
        <p:nvCxnSpPr>
          <p:cNvPr id="12" name="Conector recto 11">
            <a:extLst>
              <a:ext uri="{FF2B5EF4-FFF2-40B4-BE49-F238E27FC236}">
                <a16:creationId xmlns:a16="http://schemas.microsoft.com/office/drawing/2014/main" id="{6863D7E1-26A8-4CA0-8398-CDAAED5D1F52}"/>
              </a:ext>
            </a:extLst>
          </p:cNvPr>
          <p:cNvCxnSpPr>
            <a:cxnSpLocks/>
          </p:cNvCxnSpPr>
          <p:nvPr/>
        </p:nvCxnSpPr>
        <p:spPr>
          <a:xfrm>
            <a:off x="6368139" y="81641"/>
            <a:ext cx="0" cy="6776359"/>
          </a:xfrm>
          <a:prstGeom prst="line">
            <a:avLst/>
          </a:prstGeom>
          <a:noFill/>
          <a:ln w="12700" cap="flat">
            <a:solidFill>
              <a:srgbClr val="FF9999"/>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3977217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1300219"/>
            <a:ext cx="4780926" cy="156100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sure you have a full view of your guest’s experience, or you risk breakdowns in service that will hurt business. If you discover a lapse in service, make sure to bring it up with your management team so it can be fixed.</a:t>
            </a:r>
          </a:p>
        </p:txBody>
      </p:sp>
      <p:sp>
        <p:nvSpPr>
          <p:cNvPr id="416" name="Subtitle 2"/>
          <p:cNvSpPr txBox="1"/>
          <p:nvPr/>
        </p:nvSpPr>
        <p:spPr>
          <a:xfrm>
            <a:off x="5508024" y="3812179"/>
            <a:ext cx="4480174" cy="21236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Pay attention to your Guests’ experience</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87828" y="1073388"/>
            <a:ext cx="3556001" cy="4711223"/>
          </a:xfrm>
          <a:prstGeom prst="rect">
            <a:avLst/>
          </a:prstGeom>
        </p:spPr>
      </p:pic>
      <p:sp>
        <p:nvSpPr>
          <p:cNvPr id="7" name="Straight Connector 3">
            <a:extLst>
              <a:ext uri="{FF2B5EF4-FFF2-40B4-BE49-F238E27FC236}">
                <a16:creationId xmlns:a16="http://schemas.microsoft.com/office/drawing/2014/main" id="{2E340E4F-8B56-4482-AE66-564D1DA2E1C3}"/>
              </a:ext>
            </a:extLst>
          </p:cNvPr>
          <p:cNvSpPr/>
          <p:nvPr/>
        </p:nvSpPr>
        <p:spPr>
          <a:xfrm>
            <a:off x="7202011" y="3812178"/>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348341" y="3429000"/>
            <a:ext cx="4034975" cy="172431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ctr">
              <a:lnSpc>
                <a:spcPct val="107000"/>
              </a:lnSpc>
              <a:spcBef>
                <a:spcPts val="0"/>
              </a:spcBef>
              <a:spcAft>
                <a:spcPts val="800"/>
              </a:spcAft>
            </a:pP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See what you might have in common. By humanizing your relationship you’ll make resolving conflict easier, your members will like you more (and as a result, your business).</a:t>
            </a:r>
          </a:p>
        </p:txBody>
      </p:sp>
      <p:sp>
        <p:nvSpPr>
          <p:cNvPr id="416" name="Subtitle 2"/>
          <p:cNvSpPr txBox="1"/>
          <p:nvPr/>
        </p:nvSpPr>
        <p:spPr>
          <a:xfrm>
            <a:off x="125741" y="1273160"/>
            <a:ext cx="4257575"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Show </a:t>
            </a:r>
            <a:r>
              <a:rPr lang="en-US" kern="0" dirty="0"/>
              <a:t>Members</a:t>
            </a: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 you</a:t>
            </a:r>
            <a:r>
              <a:rPr lang="en-US" kern="0" dirty="0"/>
              <a:t>’re human</a:t>
            </a:r>
            <a:endPar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7" name="Marcador de posición de imagen 6">
            <a:extLst>
              <a:ext uri="{FF2B5EF4-FFF2-40B4-BE49-F238E27FC236}">
                <a16:creationId xmlns:a16="http://schemas.microsoft.com/office/drawing/2014/main" id="{6FBEBAB4-BF39-44D5-AF3F-17D2299A6FD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641" r="21641"/>
          <a:stretch>
            <a:fillRect/>
          </a:stretch>
        </p:blipFill>
        <p:spPr>
          <a:xfrm>
            <a:off x="5276850" y="-1"/>
            <a:ext cx="6915150" cy="6858000"/>
          </a:xfrm>
        </p:spPr>
      </p:pic>
      <p:sp>
        <p:nvSpPr>
          <p:cNvPr id="9" name="Diagrama de flujo: proceso 8">
            <a:extLst>
              <a:ext uri="{FF2B5EF4-FFF2-40B4-BE49-F238E27FC236}">
                <a16:creationId xmlns:a16="http://schemas.microsoft.com/office/drawing/2014/main" id="{A0DF29CB-2C3C-411E-9F05-18DA2FE165D1}"/>
              </a:ext>
            </a:extLst>
          </p:cNvPr>
          <p:cNvSpPr/>
          <p:nvPr/>
        </p:nvSpPr>
        <p:spPr>
          <a:xfrm rot="3213587">
            <a:off x="7738434" y="1527081"/>
            <a:ext cx="140501" cy="6432078"/>
          </a:xfrm>
          <a:prstGeom prst="flowChartProcess">
            <a:avLst/>
          </a:prstGeom>
          <a:solidFill>
            <a:srgbClr val="B8E7F2"/>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Calibri"/>
            </a:endParaRPr>
          </a:p>
        </p:txBody>
      </p:sp>
      <p:sp>
        <p:nvSpPr>
          <p:cNvPr id="15" name="Straight Connector 3">
            <a:extLst>
              <a:ext uri="{FF2B5EF4-FFF2-40B4-BE49-F238E27FC236}">
                <a16:creationId xmlns:a16="http://schemas.microsoft.com/office/drawing/2014/main" id="{9763397A-6774-4DFF-B3B4-032B627DC124}"/>
              </a:ext>
            </a:extLst>
          </p:cNvPr>
          <p:cNvSpPr/>
          <p:nvPr/>
        </p:nvSpPr>
        <p:spPr>
          <a:xfrm>
            <a:off x="1507326" y="3074354"/>
            <a:ext cx="1092200" cy="1"/>
          </a:xfrm>
          <a:prstGeom prst="line">
            <a:avLst/>
          </a:prstGeom>
          <a:ln w="57150">
            <a:solidFill>
              <a:srgbClr val="002060"/>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47756993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3" r="1353"/>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15" r="13515"/>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2596" r="22596"/>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353" r="1353"/>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7200" r="27200"/>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13540" r="13540"/>
          <a:stretch>
            <a:fillRect/>
          </a:stretch>
        </p:blipFill>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1754326"/>
          </a:xfrm>
          <a:prstGeom prst="rect">
            <a:avLst/>
          </a:prstGeom>
          <a:noFill/>
        </p:spPr>
        <p:txBody>
          <a:bodyPr wrap="square">
            <a:spAutoFit/>
          </a:bodyPr>
          <a:lstStyle/>
          <a:p>
            <a:pPr eaLnBrk="1" fontAlgn="auto" hangingPunct="1">
              <a:spcBef>
                <a:spcPts val="0"/>
              </a:spcBef>
              <a:spcAft>
                <a:spcPts val="0"/>
              </a:spcAft>
              <a:defRPr/>
            </a:pPr>
            <a:r>
              <a:rPr lang="en-US" sz="5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Practice Active Listening</a:t>
            </a:r>
          </a:p>
        </p:txBody>
      </p:sp>
      <p:sp>
        <p:nvSpPr>
          <p:cNvPr id="16" name="Rectangle 15">
            <a:extLst>
              <a:ext uri="{FF2B5EF4-FFF2-40B4-BE49-F238E27FC236}">
                <a16:creationId xmlns:a16="http://schemas.microsoft.com/office/drawing/2014/main" id="{4E672B67-A7F3-4A13-AEE6-E9C6873C914B}"/>
              </a:ext>
            </a:extLst>
          </p:cNvPr>
          <p:cNvSpPr/>
          <p:nvPr/>
        </p:nvSpPr>
        <p:spPr>
          <a:xfrm>
            <a:off x="587133" y="2820026"/>
            <a:ext cx="4435804" cy="2062552"/>
          </a:xfrm>
          <a:prstGeom prst="rect">
            <a:avLst/>
          </a:prstGeom>
        </p:spPr>
        <p:txBody>
          <a:bodyPr wrap="square">
            <a:spAutoFit/>
          </a:bodyPr>
          <a:lstStyle/>
          <a:p>
            <a:pPr marL="0" marR="0" algn="just">
              <a:lnSpc>
                <a:spcPct val="107000"/>
              </a:lnSpc>
              <a:spcBef>
                <a:spcPts val="0"/>
              </a:spcBef>
              <a:spcAft>
                <a:spcPts val="800"/>
              </a:spcAft>
            </a:pP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When you use active listening, your guests feel heard. If something they mention doesn’t make sense to you, restate:</a:t>
            </a:r>
          </a:p>
          <a:p>
            <a:pPr marL="0" marR="0" algn="just">
              <a:lnSpc>
                <a:spcPct val="107000"/>
              </a:lnSpc>
              <a:spcBef>
                <a:spcPts val="0"/>
              </a:spcBef>
              <a:spcAft>
                <a:spcPts val="800"/>
              </a:spcAft>
            </a:pPr>
            <a:endPar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“To make sure we are on the same page, are you talking about ….?”</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540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2311110"/>
            <a:ext cx="4780926" cy="1394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Use clear terms, make sure that your members are able to understand what you mean while using terms that are easy for the member to understand. Avoid sarcasm.</a:t>
            </a:r>
          </a:p>
        </p:txBody>
      </p:sp>
      <p:sp>
        <p:nvSpPr>
          <p:cNvPr id="416" name="Subtitle 2"/>
          <p:cNvSpPr txBox="1"/>
          <p:nvPr/>
        </p:nvSpPr>
        <p:spPr>
          <a:xfrm>
            <a:off x="5508024" y="4310317"/>
            <a:ext cx="4480174"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Practice clear communication</a:t>
            </a:r>
          </a:p>
        </p:txBody>
      </p:sp>
      <p:pic>
        <p:nvPicPr>
          <p:cNvPr id="417"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468085" y="1411514"/>
            <a:ext cx="3795487" cy="4034971"/>
          </a:xfrm>
          <a:prstGeom prst="rect">
            <a:avLst/>
          </a:prstGeom>
        </p:spPr>
      </p:pic>
      <p:sp>
        <p:nvSpPr>
          <p:cNvPr id="7" name="Straight Connector 3">
            <a:extLst>
              <a:ext uri="{FF2B5EF4-FFF2-40B4-BE49-F238E27FC236}">
                <a16:creationId xmlns:a16="http://schemas.microsoft.com/office/drawing/2014/main" id="{255C61CC-67F0-47FC-BBC1-BDB37489D9A2}"/>
              </a:ext>
            </a:extLst>
          </p:cNvPr>
          <p:cNvSpPr/>
          <p:nvPr/>
        </p:nvSpPr>
        <p:spPr>
          <a:xfrm>
            <a:off x="7202011" y="4310316"/>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406469380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2778578" y="313563"/>
            <a:ext cx="7053942" cy="76944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Don’t be stiff</a:t>
            </a:r>
          </a:p>
        </p:txBody>
      </p:sp>
      <p:sp>
        <p:nvSpPr>
          <p:cNvPr id="399" name="Straight Connector 3"/>
          <p:cNvSpPr/>
          <p:nvPr/>
        </p:nvSpPr>
        <p:spPr>
          <a:xfrm>
            <a:off x="5549899" y="1320500"/>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2261055" y="1537662"/>
            <a:ext cx="7669888" cy="96827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speak or write to guests be personable, casual, and most importantly be friendly.  Don’t treat members like a number by using an overly formal tone. If they make a joke, we can laugh. </a:t>
            </a:r>
          </a:p>
        </p:txBody>
      </p:sp>
      <p:pic>
        <p:nvPicPr>
          <p:cNvPr id="3074" name="Picture 2">
            <a:extLst>
              <a:ext uri="{FF2B5EF4-FFF2-40B4-BE49-F238E27FC236}">
                <a16:creationId xmlns:a16="http://schemas.microsoft.com/office/drawing/2014/main" id="{1C8F6B3F-76D4-4E70-A41F-7E38D0BE8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002442" y="3454549"/>
            <a:ext cx="2002401" cy="2865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a:extLst>
              <a:ext uri="{FF2B5EF4-FFF2-40B4-BE49-F238E27FC236}">
                <a16:creationId xmlns:a16="http://schemas.microsoft.com/office/drawing/2014/main" id="{A587200D-58A6-41D4-82CD-847F2306355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195" b="7195"/>
          <a:stretch/>
        </p:blipFill>
        <p:spPr>
          <a:xfrm>
            <a:off x="2261055" y="3429000"/>
            <a:ext cx="1916112" cy="2916237"/>
          </a:xfrm>
        </p:spPr>
      </p:pic>
      <p:pic>
        <p:nvPicPr>
          <p:cNvPr id="2" name="Picture 2">
            <a:extLst>
              <a:ext uri="{FF2B5EF4-FFF2-40B4-BE49-F238E27FC236}">
                <a16:creationId xmlns:a16="http://schemas.microsoft.com/office/drawing/2014/main" id="{03C869B6-1397-40FA-BDAD-A0F32AD9C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859240" y="3428999"/>
            <a:ext cx="1944158" cy="29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22318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0" name="Rectangle 7"/>
          <p:cNvSpPr/>
          <p:nvPr/>
        </p:nvSpPr>
        <p:spPr>
          <a:xfrm>
            <a:off x="9596662" y="4370441"/>
            <a:ext cx="1204687" cy="1986258"/>
          </a:xfrm>
          <a:prstGeom prst="rect">
            <a:avLst/>
          </a:prstGeom>
          <a:solidFill>
            <a:srgbClr val="D53E76">
              <a:alpha val="66000"/>
            </a:srgbClr>
          </a:solidFill>
          <a:ln w="12700">
            <a:miter lim="400000"/>
          </a:ln>
        </p:spPr>
        <p:txBody>
          <a:bodyPr lIns="45719" rIns="45719" anchor="ctr"/>
          <a:lstStyle/>
          <a:p>
            <a:pPr algn="ctr" hangingPunct="0"/>
            <a:endParaRPr kern="0">
              <a:solidFill>
                <a:srgbClr val="FFFFFF"/>
              </a:solidFill>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410650" y="2237839"/>
            <a:ext cx="5219699" cy="67191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can’t get you an upgrade until next month. Our service is back-ordered and unavailable right now.”</a:t>
            </a:r>
          </a:p>
        </p:txBody>
      </p:sp>
      <p:sp>
        <p:nvSpPr>
          <p:cNvPr id="443" name="Subtitle 2"/>
          <p:cNvSpPr txBox="1"/>
          <p:nvPr/>
        </p:nvSpPr>
        <p:spPr>
          <a:xfrm>
            <a:off x="5298163" y="914400"/>
            <a:ext cx="5674186"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Don’t use negative language</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2" name="Subtitle 2">
            <a:extLst>
              <a:ext uri="{FF2B5EF4-FFF2-40B4-BE49-F238E27FC236}">
                <a16:creationId xmlns:a16="http://schemas.microsoft.com/office/drawing/2014/main" id="{FA2AC5ED-7DB7-43A4-9BAB-B5E6F81658CA}"/>
              </a:ext>
            </a:extLst>
          </p:cNvPr>
          <p:cNvSpPr txBox="1"/>
          <p:nvPr/>
        </p:nvSpPr>
        <p:spPr>
          <a:xfrm>
            <a:off x="5298163" y="3679372"/>
            <a:ext cx="5674186"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kern="0" dirty="0"/>
              <a:t>Use Positive language</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11" name="TextBox 10">
            <a:extLst>
              <a:ext uri="{FF2B5EF4-FFF2-40B4-BE49-F238E27FC236}">
                <a16:creationId xmlns:a16="http://schemas.microsoft.com/office/drawing/2014/main" id="{C33C76D1-F116-421A-AB45-93F3AF8A7B6F}"/>
              </a:ext>
            </a:extLst>
          </p:cNvPr>
          <p:cNvSpPr txBox="1"/>
          <p:nvPr/>
        </p:nvSpPr>
        <p:spPr>
          <a:xfrm>
            <a:off x="5354863" y="4348954"/>
            <a:ext cx="5008337" cy="9682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just">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“That upgrade will be available next month. I can put in an order for you right now and make sure your account is upgraded as soon as it’s released!”</a:t>
            </a:r>
          </a:p>
        </p:txBody>
      </p:sp>
      <p:pic>
        <p:nvPicPr>
          <p:cNvPr id="4" name="Gráfico 3" descr="Agregar">
            <a:extLst>
              <a:ext uri="{FF2B5EF4-FFF2-40B4-BE49-F238E27FC236}">
                <a16:creationId xmlns:a16="http://schemas.microsoft.com/office/drawing/2014/main" id="{6BFE8BB4-B87C-47F0-9E6E-607AE79932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5850" y="1859658"/>
            <a:ext cx="1083578" cy="1083578"/>
          </a:xfrm>
          <a:prstGeom prst="rect">
            <a:avLst/>
          </a:prstGeom>
        </p:spPr>
      </p:pic>
      <p:cxnSp>
        <p:nvCxnSpPr>
          <p:cNvPr id="8" name="Conector recto 7">
            <a:extLst>
              <a:ext uri="{FF2B5EF4-FFF2-40B4-BE49-F238E27FC236}">
                <a16:creationId xmlns:a16="http://schemas.microsoft.com/office/drawing/2014/main" id="{332DDD6D-7E56-4AC6-AA40-D242B38C4994}"/>
              </a:ext>
            </a:extLst>
          </p:cNvPr>
          <p:cNvCxnSpPr/>
          <p:nvPr/>
        </p:nvCxnSpPr>
        <p:spPr>
          <a:xfrm flipH="1">
            <a:off x="963386" y="1755837"/>
            <a:ext cx="1992085" cy="2504890"/>
          </a:xfrm>
          <a:prstGeom prst="line">
            <a:avLst/>
          </a:prstGeom>
          <a:ln/>
        </p:spPr>
        <p:style>
          <a:lnRef idx="3">
            <a:schemeClr val="accent3"/>
          </a:lnRef>
          <a:fillRef idx="0">
            <a:schemeClr val="accent3"/>
          </a:fillRef>
          <a:effectRef idx="2">
            <a:schemeClr val="accent3"/>
          </a:effectRef>
          <a:fontRef idx="minor">
            <a:schemeClr val="tx1"/>
          </a:fontRef>
        </p:style>
      </p:cxnSp>
      <p:sp>
        <p:nvSpPr>
          <p:cNvPr id="9" name="Signo menos 8">
            <a:extLst>
              <a:ext uri="{FF2B5EF4-FFF2-40B4-BE49-F238E27FC236}">
                <a16:creationId xmlns:a16="http://schemas.microsoft.com/office/drawing/2014/main" id="{1510593C-4EDD-403F-B786-EBFBC1E0C972}"/>
              </a:ext>
            </a:extLst>
          </p:cNvPr>
          <p:cNvSpPr/>
          <p:nvPr/>
        </p:nvSpPr>
        <p:spPr>
          <a:xfrm>
            <a:off x="2073729" y="3429000"/>
            <a:ext cx="1250044" cy="587829"/>
          </a:xfrm>
          <a:prstGeom prst="mathMinus">
            <a:avLst/>
          </a:prstGeom>
          <a:solidFill>
            <a:srgbClr val="002060"/>
          </a:solidFill>
          <a:ln w="12700" cap="flat">
            <a:solidFill>
              <a:srgbClr val="00206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14475998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FDCBD0"/>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FDCBD0"/>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1110050"/>
            <a:ext cx="4780926" cy="338317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just">
              <a:lnSpc>
                <a:spcPct val="107000"/>
              </a:lnSpc>
              <a:spcBef>
                <a:spcPts val="0"/>
              </a:spcBef>
              <a:spcAft>
                <a:spcPts val="800"/>
              </a:spcAft>
            </a:pP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It’s important for customer service teams to stay consistent in the tone they use and the processes they practice. A great way to do both is to use the CARP method:</a:t>
            </a:r>
          </a:p>
          <a:p>
            <a:pPr marL="0" marR="0" algn="just">
              <a:lnSpc>
                <a:spcPct val="107000"/>
              </a:lnSpc>
              <a:spcBef>
                <a:spcPts val="0"/>
              </a:spcBef>
              <a:spcAft>
                <a:spcPts val="800"/>
              </a:spcAft>
            </a:pPr>
            <a:r>
              <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a:t>
            </a: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ontrol the situation.</a:t>
            </a:r>
          </a:p>
          <a:p>
            <a:pPr marL="0" marR="0" algn="just">
              <a:lnSpc>
                <a:spcPct val="107000"/>
              </a:lnSpc>
              <a:spcBef>
                <a:spcPts val="0"/>
              </a:spcBef>
              <a:spcAft>
                <a:spcPts val="800"/>
              </a:spcAft>
            </a:pPr>
            <a:r>
              <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a:t>
            </a: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cknowledge the dilemma.</a:t>
            </a:r>
          </a:p>
          <a:p>
            <a:pPr marL="0" marR="0" algn="just">
              <a:lnSpc>
                <a:spcPct val="107000"/>
              </a:lnSpc>
              <a:spcBef>
                <a:spcPts val="0"/>
              </a:spcBef>
              <a:spcAft>
                <a:spcPts val="800"/>
              </a:spcAft>
            </a:pPr>
            <a:r>
              <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a:t>
            </a: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efocus the conversation.</a:t>
            </a:r>
          </a:p>
          <a:p>
            <a:pPr marL="0" marR="0" algn="just">
              <a:lnSpc>
                <a:spcPct val="107000"/>
              </a:lnSpc>
              <a:spcBef>
                <a:spcPts val="0"/>
              </a:spcBef>
              <a:spcAft>
                <a:spcPts val="800"/>
              </a:spcAft>
            </a:pPr>
            <a:r>
              <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a:t>
            </a: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roblem-solve so the customer leaves happy.</a:t>
            </a:r>
          </a:p>
        </p:txBody>
      </p:sp>
      <p:sp>
        <p:nvSpPr>
          <p:cNvPr id="416" name="Subtitle 2"/>
          <p:cNvSpPr txBox="1"/>
          <p:nvPr/>
        </p:nvSpPr>
        <p:spPr>
          <a:xfrm>
            <a:off x="5508024" y="4705975"/>
            <a:ext cx="4480174"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Source Sans Pro Black"/>
                <a:ea typeface="Source Sans Pro Black"/>
                <a:sym typeface="Source Sans Pro Black"/>
              </a:rPr>
              <a:t>Use the C.A.R.P. Method</a:t>
            </a:r>
          </a:p>
        </p:txBody>
      </p:sp>
      <p:pic>
        <p:nvPicPr>
          <p:cNvPr id="9" name="Marcador de posición de imagen 8">
            <a:extLst>
              <a:ext uri="{FF2B5EF4-FFF2-40B4-BE49-F238E27FC236}">
                <a16:creationId xmlns:a16="http://schemas.microsoft.com/office/drawing/2014/main" id="{B6E6C87C-F310-4143-9436-80BCBD10FD27}"/>
              </a:ext>
            </a:extLst>
          </p:cNvPr>
          <p:cNvPicPr>
            <a:picLocks noGrp="1" noChangeAspect="1"/>
          </p:cNvPicPr>
          <p:nvPr>
            <p:ph type="pic" sz="half" idx="13"/>
          </p:nvPr>
        </p:nvPicPr>
        <p:blipFill>
          <a:blip r:embed="rId2">
            <a:extLst>
              <a:ext uri="{28A0092B-C50C-407E-A947-70E740481C1C}">
                <a14:useLocalDpi xmlns:a14="http://schemas.microsoft.com/office/drawing/2010/main" val="0"/>
              </a:ext>
            </a:extLst>
          </a:blip>
          <a:srcRect l="5743" r="5743"/>
          <a:stretch>
            <a:fillRect/>
          </a:stretch>
        </p:blipFill>
        <p:spPr/>
      </p:pic>
    </p:spTree>
    <p:extLst>
      <p:ext uri="{BB962C8B-B14F-4D97-AF65-F5344CB8AC3E}">
        <p14:creationId xmlns:p14="http://schemas.microsoft.com/office/powerpoint/2010/main" val="337543721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413" name="Rectangle 6"/>
          <p:cNvSpPr/>
          <p:nvPr/>
        </p:nvSpPr>
        <p:spPr>
          <a:xfrm>
            <a:off x="348342" y="1"/>
            <a:ext cx="4034975" cy="6858001"/>
          </a:xfrm>
          <a:prstGeom prst="rect">
            <a:avLst/>
          </a:prstGeom>
          <a:solidFill>
            <a:srgbClr val="DF3162"/>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4" name="Rectangle 19"/>
          <p:cNvSpPr/>
          <p:nvPr/>
        </p:nvSpPr>
        <p:spPr>
          <a:xfrm>
            <a:off x="5357648" y="1"/>
            <a:ext cx="4780926" cy="685800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15" name="Rectangle 7"/>
          <p:cNvSpPr txBox="1"/>
          <p:nvPr/>
        </p:nvSpPr>
        <p:spPr>
          <a:xfrm>
            <a:off x="5357648" y="1501936"/>
            <a:ext cx="4780926" cy="1394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algn="just">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Solve your guests’ problems the first time they call in. There’s nothing your members will appreciate more than getting their issues addressed the first time around.</a:t>
            </a:r>
          </a:p>
        </p:txBody>
      </p:sp>
      <p:sp>
        <p:nvSpPr>
          <p:cNvPr id="416" name="Subtitle 2"/>
          <p:cNvSpPr txBox="1"/>
          <p:nvPr/>
        </p:nvSpPr>
        <p:spPr>
          <a:xfrm>
            <a:off x="5508024" y="4227006"/>
            <a:ext cx="4480174"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Solve problems on the first call</a:t>
            </a:r>
          </a:p>
        </p:txBody>
      </p:sp>
      <p:pic>
        <p:nvPicPr>
          <p:cNvPr id="5" name="Marcador de posición de imagen 4">
            <a:extLst>
              <a:ext uri="{FF2B5EF4-FFF2-40B4-BE49-F238E27FC236}">
                <a16:creationId xmlns:a16="http://schemas.microsoft.com/office/drawing/2014/main" id="{6797805F-24AB-47D8-9A35-0AE989F51DC5}"/>
              </a:ext>
            </a:extLst>
          </p:cNvPr>
          <p:cNvPicPr>
            <a:picLocks noGrp="1" noChangeAspect="1"/>
          </p:cNvPicPr>
          <p:nvPr>
            <p:ph type="pic" sz="half" idx="13"/>
          </p:nvPr>
        </p:nvPicPr>
        <p:blipFill rotWithShape="1">
          <a:blip r:embed="rId2">
            <a:extLst>
              <a:ext uri="{28A0092B-C50C-407E-A947-70E740481C1C}">
                <a14:useLocalDpi xmlns:a14="http://schemas.microsoft.com/office/drawing/2010/main" val="0"/>
              </a:ext>
            </a:extLst>
          </a:blip>
          <a:srcRect l="-6190" t="-63" r="-6650" b="63"/>
          <a:stretch/>
        </p:blipFill>
        <p:spPr>
          <a:xfrm>
            <a:off x="595084" y="551543"/>
            <a:ext cx="3556001" cy="5747657"/>
          </a:xfrm>
        </p:spPr>
      </p:pic>
    </p:spTree>
    <p:extLst>
      <p:ext uri="{BB962C8B-B14F-4D97-AF65-F5344CB8AC3E}">
        <p14:creationId xmlns:p14="http://schemas.microsoft.com/office/powerpoint/2010/main" val="255146772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176BD"/>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2" y="1723950"/>
            <a:ext cx="5673966" cy="406867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Lato Regular"/>
                <a:sym typeface="Lato Regular"/>
              </a:rPr>
              <a:t>Share a rude, demanding or vague statement a customer would say based off situations that have happened to you before.</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lang="en-US" sz="1600" kern="0" dirty="0"/>
              <a:t>What do you think caused this? What could be the background story to the customer being so upset?</a:t>
            </a:r>
            <a:endParaRPr kumimoji="0" lang="en-US" sz="16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Lato Regular"/>
                <a:sym typeface="Lato Regular"/>
              </a:rPr>
              <a:t>The idea here is to explain why the customer may have become difficult, for example maybe the difficult customer had had a bad day or a subpar experience.</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6" y="894442"/>
            <a:ext cx="2425701" cy="3022601"/>
          </a:xfrm>
          <a:prstGeom prst="rect">
            <a:avLst/>
          </a:prstGeom>
        </p:spPr>
      </p:pic>
      <p:pic>
        <p:nvPicPr>
          <p:cNvPr id="394" name="Picture Placeholder 3"/>
          <p:cNvPicPr>
            <a:picLocks noGrp="1" noChangeAspect="1"/>
          </p:cNvPicPr>
          <p:nvPr>
            <p:ph type="pic" idx="16"/>
          </p:nvPr>
        </p:nvPicPr>
        <p:blipFill>
          <a:blip r:embed="rId3">
            <a:extLst>
              <a:ext uri="{28A0092B-C50C-407E-A947-70E740481C1C}">
                <a14:useLocalDpi xmlns:a14="http://schemas.microsoft.com/office/drawing/2010/main" val="0"/>
              </a:ext>
            </a:extLst>
          </a:blip>
          <a:srcRect/>
          <a:stretch/>
        </p:blipFill>
        <p:spPr>
          <a:xfrm>
            <a:off x="8969750" y="2855685"/>
            <a:ext cx="2396828" cy="3022601"/>
          </a:xfrm>
          <a:prstGeom prst="rect">
            <a:avLst/>
          </a:prstGeom>
        </p:spPr>
      </p:pic>
      <p:pic>
        <p:nvPicPr>
          <p:cNvPr id="395" name="Picture Placeholder 4"/>
          <p:cNvPicPr>
            <a:picLocks noGrp="1" noChangeAspect="1"/>
          </p:cNvPicPr>
          <p:nvPr>
            <p:ph type="pic" idx="15"/>
          </p:nvPr>
        </p:nvPicPr>
        <p:blipFill>
          <a:blip r:embed="rId4">
            <a:extLst>
              <a:ext uri="{28A0092B-C50C-407E-A947-70E740481C1C}">
                <a14:useLocalDpi xmlns:a14="http://schemas.microsoft.com/office/drawing/2010/main" val="0"/>
              </a:ext>
            </a:extLst>
          </a:blip>
          <a:srcRect/>
          <a:stretch/>
        </p:blipFill>
        <p:spPr>
          <a:xfrm>
            <a:off x="6386286" y="4053113"/>
            <a:ext cx="2425701" cy="1823357"/>
          </a:xfrm>
          <a:prstGeom prst="rect">
            <a:avLst/>
          </a:prstGeom>
        </p:spPr>
      </p:pic>
      <p:pic>
        <p:nvPicPr>
          <p:cNvPr id="5" name="Marcador de posición de imagen 4">
            <a:extLst>
              <a:ext uri="{FF2B5EF4-FFF2-40B4-BE49-F238E27FC236}">
                <a16:creationId xmlns:a16="http://schemas.microsoft.com/office/drawing/2014/main" id="{FD32F05C-959E-4599-BB25-F36D5CCB5308}"/>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2267" b="12267"/>
          <a:stretch>
            <a:fillRect/>
          </a:stretch>
        </p:blipFill>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C2F63"/>
        </a:solidFill>
        <a:effectLst/>
      </p:bgPr>
    </p:bg>
    <p:spTree>
      <p:nvGrpSpPr>
        <p:cNvPr id="1" name=""/>
        <p:cNvGrpSpPr/>
        <p:nvPr/>
      </p:nvGrpSpPr>
      <p:grpSpPr>
        <a:xfrm>
          <a:off x="0" y="0"/>
          <a:ext cx="0" cy="0"/>
          <a:chOff x="0" y="0"/>
          <a:chExt cx="0" cy="0"/>
        </a:xfrm>
      </p:grpSpPr>
      <p:sp>
        <p:nvSpPr>
          <p:cNvPr id="419" name="Rectangle 17"/>
          <p:cNvSpPr/>
          <p:nvPr/>
        </p:nvSpPr>
        <p:spPr>
          <a:xfrm>
            <a:off x="223156" y="163512"/>
            <a:ext cx="5098050" cy="6463851"/>
          </a:xfrm>
          <a:prstGeom prst="rect">
            <a:avLst/>
          </a:prstGeom>
          <a:solidFill>
            <a:srgbClr val="2A2C53"/>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20" name="Rectangle 18"/>
          <p:cNvSpPr txBox="1"/>
          <p:nvPr/>
        </p:nvSpPr>
        <p:spPr>
          <a:xfrm>
            <a:off x="5707742" y="2448080"/>
            <a:ext cx="4530272" cy="156100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Every conversation you close with a guest should end with you saying “Is there anything else I can do for you today? I’m happy to help!” and your guest saying “Yes, I’m all set!” loud and clear. </a:t>
            </a:r>
          </a:p>
        </p:txBody>
      </p:sp>
      <p:sp>
        <p:nvSpPr>
          <p:cNvPr id="421" name="Subtitle 2"/>
          <p:cNvSpPr txBox="1"/>
          <p:nvPr/>
        </p:nvSpPr>
        <p:spPr>
          <a:xfrm>
            <a:off x="6096000" y="298261"/>
            <a:ext cx="4737771" cy="21236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Close conversations correctly</a:t>
            </a:r>
            <a:endParaRPr kumimoji="0"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pic>
        <p:nvPicPr>
          <p:cNvPr id="42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9665116" y="4309402"/>
            <a:ext cx="1969545" cy="2154013"/>
          </a:xfrm>
          <a:prstGeom prst="rect">
            <a:avLst/>
          </a:prstGeom>
        </p:spPr>
      </p:pic>
      <p:pic>
        <p:nvPicPr>
          <p:cNvPr id="2054" name="Picture 6" descr="Best 500+ Neon Sign Pictures | Download Free Images on Unsplash">
            <a:extLst>
              <a:ext uri="{FF2B5EF4-FFF2-40B4-BE49-F238E27FC236}">
                <a16:creationId xmlns:a16="http://schemas.microsoft.com/office/drawing/2014/main" id="{C12A252F-726E-47E2-8A45-46A86173D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426" y="4309402"/>
            <a:ext cx="2131897" cy="2152199"/>
          </a:xfrm>
          <a:prstGeom prst="rect">
            <a:avLst/>
          </a:prstGeom>
          <a:noFill/>
          <a:extLst>
            <a:ext uri="{909E8E84-426E-40DD-AFC4-6F175D3DCCD1}">
              <a14:hiddenFill xmlns:a14="http://schemas.microsoft.com/office/drawing/2010/main">
                <a:solidFill>
                  <a:srgbClr val="FFFFFF"/>
                </a:solidFill>
              </a14:hiddenFill>
            </a:ext>
          </a:extLst>
        </p:spPr>
      </p:pic>
      <p:sp>
        <p:nvSpPr>
          <p:cNvPr id="22" name="Subtitle 2">
            <a:extLst>
              <a:ext uri="{FF2B5EF4-FFF2-40B4-BE49-F238E27FC236}">
                <a16:creationId xmlns:a16="http://schemas.microsoft.com/office/drawing/2014/main" id="{ECD791F1-83E3-4D9B-BAB3-75184AECD6FD}"/>
              </a:ext>
            </a:extLst>
          </p:cNvPr>
          <p:cNvSpPr txBox="1"/>
          <p:nvPr/>
        </p:nvSpPr>
        <p:spPr>
          <a:xfrm>
            <a:off x="-7056" y="636815"/>
            <a:ext cx="5409906" cy="144655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lang="en-US" sz="4400" kern="0" dirty="0">
                <a:latin typeface="Source Sans Pro Black"/>
                <a:ea typeface="Source Sans Pro Black"/>
                <a:sym typeface="Source Sans Pro Black"/>
              </a:rPr>
              <a:t>Use Customer Service Templates</a:t>
            </a:r>
            <a:endParaRPr lang="en-US" sz="4400" kern="0" dirty="0">
              <a:latin typeface="Source Sans Pro Black"/>
              <a:ea typeface="Source Sans Pro Black"/>
            </a:endParaRPr>
          </a:p>
        </p:txBody>
      </p:sp>
      <p:sp>
        <p:nvSpPr>
          <p:cNvPr id="23" name="Rectangle 5">
            <a:extLst>
              <a:ext uri="{FF2B5EF4-FFF2-40B4-BE49-F238E27FC236}">
                <a16:creationId xmlns:a16="http://schemas.microsoft.com/office/drawing/2014/main" id="{252AEEC2-A52C-4003-BD9E-27012608EF92}"/>
              </a:ext>
            </a:extLst>
          </p:cNvPr>
          <p:cNvSpPr txBox="1"/>
          <p:nvPr/>
        </p:nvSpPr>
        <p:spPr>
          <a:xfrm>
            <a:off x="88047" y="2556668"/>
            <a:ext cx="5219699" cy="67191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Keep your response time low and avoid typos on basic and common questions.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90D2D4F8-2254-454B-8589-96CF68B22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596" y="4009085"/>
            <a:ext cx="2234876" cy="2234876"/>
          </a:xfrm>
          <a:prstGeom prst="rect">
            <a:avLst/>
          </a:prstGeom>
        </p:spPr>
      </p:pic>
      <p:cxnSp>
        <p:nvCxnSpPr>
          <p:cNvPr id="13" name="Conector recto 12">
            <a:extLst>
              <a:ext uri="{FF2B5EF4-FFF2-40B4-BE49-F238E27FC236}">
                <a16:creationId xmlns:a16="http://schemas.microsoft.com/office/drawing/2014/main" id="{615EB3A8-909A-4C49-848A-822E50F2C9A0}"/>
              </a:ext>
            </a:extLst>
          </p:cNvPr>
          <p:cNvCxnSpPr/>
          <p:nvPr/>
        </p:nvCxnSpPr>
        <p:spPr>
          <a:xfrm>
            <a:off x="5321206" y="0"/>
            <a:ext cx="0" cy="6858000"/>
          </a:xfrm>
          <a:prstGeom prst="line">
            <a:avLst/>
          </a:prstGeom>
          <a:noFill/>
          <a:ln w="12700" cap="flat">
            <a:solidFill>
              <a:srgbClr val="FF9999"/>
            </a:solidFill>
            <a:prstDash val="solid"/>
            <a:miter lim="8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652734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5" name="Rectangle 18"/>
          <p:cNvSpPr/>
          <p:nvPr/>
        </p:nvSpPr>
        <p:spPr>
          <a:xfrm>
            <a:off x="8955314" y="892629"/>
            <a:ext cx="2425701" cy="182335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6" name="Rectangle 16"/>
          <p:cNvSpPr/>
          <p:nvPr/>
        </p:nvSpPr>
        <p:spPr>
          <a:xfrm>
            <a:off x="6386286" y="894442"/>
            <a:ext cx="2425701" cy="3024416"/>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7" name="Rectangle 17"/>
          <p:cNvSpPr/>
          <p:nvPr/>
        </p:nvSpPr>
        <p:spPr>
          <a:xfrm>
            <a:off x="6386286" y="4054928"/>
            <a:ext cx="2425701" cy="1823357"/>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8" name="Rectangle 19"/>
          <p:cNvSpPr/>
          <p:nvPr/>
        </p:nvSpPr>
        <p:spPr>
          <a:xfrm>
            <a:off x="8955314" y="2853870"/>
            <a:ext cx="2425701" cy="3024415"/>
          </a:xfrm>
          <a:prstGeom prst="rect">
            <a:avLst/>
          </a:prstGeom>
          <a:ln w="57150">
            <a:solidFill>
              <a:srgbClr val="FFFFFF"/>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89" name="Rectangle 20"/>
          <p:cNvSpPr txBox="1"/>
          <p:nvPr/>
        </p:nvSpPr>
        <p:spPr>
          <a:xfrm>
            <a:off x="372700" y="2051725"/>
            <a:ext cx="5673966" cy="263751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How to say no without saying no.</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Lato Regular"/>
                <a:sym typeface="Lato Regular"/>
              </a:rPr>
              <a:t>Imagine that you received a crazy request from a member. How would you react? Is it possible?</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4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lang="en-US" sz="1400" kern="0" dirty="0"/>
              <a:t>Create a scenario that you think would be impossible.  How would you say no to the member without saying no? Share what you would say or do.</a:t>
            </a: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522867" y="403952"/>
            <a:ext cx="2237013" cy="72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392"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6386284" y="910904"/>
            <a:ext cx="2425701" cy="2989676"/>
          </a:xfrm>
          <a:prstGeom prst="rect">
            <a:avLst/>
          </a:prstGeom>
        </p:spPr>
      </p:pic>
      <p:pic>
        <p:nvPicPr>
          <p:cNvPr id="393" name="Picture Placeholder 2"/>
          <p:cNvPicPr>
            <a:picLocks noGrp="1" noChangeAspect="1"/>
          </p:cNvPicPr>
          <p:nvPr>
            <p:ph type="pic" idx="14"/>
          </p:nvPr>
        </p:nvPicPr>
        <p:blipFill>
          <a:blip r:embed="rId3">
            <a:extLst>
              <a:ext uri="{28A0092B-C50C-407E-A947-70E740481C1C}">
                <a14:useLocalDpi xmlns:a14="http://schemas.microsoft.com/office/drawing/2010/main" val="0"/>
              </a:ext>
            </a:extLst>
          </a:blip>
          <a:srcRect/>
          <a:stretch/>
        </p:blipFill>
        <p:spPr>
          <a:xfrm>
            <a:off x="8955315" y="919841"/>
            <a:ext cx="2425700" cy="1767116"/>
          </a:xfrm>
          <a:prstGeom prst="rect">
            <a:avLst/>
          </a:prstGeom>
        </p:spPr>
      </p:pic>
      <p:pic>
        <p:nvPicPr>
          <p:cNvPr id="394" name="Picture Placeholder 3"/>
          <p:cNvPicPr>
            <a:picLocks noGrp="1" noChangeAspect="1"/>
          </p:cNvPicPr>
          <p:nvPr>
            <p:ph type="pic" idx="16"/>
          </p:nvPr>
        </p:nvPicPr>
        <p:blipFill>
          <a:blip r:embed="rId4">
            <a:extLst>
              <a:ext uri="{28A0092B-C50C-407E-A947-70E740481C1C}">
                <a14:useLocalDpi xmlns:a14="http://schemas.microsoft.com/office/drawing/2010/main" val="0"/>
              </a:ext>
            </a:extLst>
          </a:blip>
          <a:srcRect/>
          <a:stretch/>
        </p:blipFill>
        <p:spPr>
          <a:xfrm>
            <a:off x="8955314" y="2853870"/>
            <a:ext cx="2425701" cy="2995385"/>
          </a:xfrm>
          <a:prstGeom prst="rect">
            <a:avLst/>
          </a:prstGeom>
        </p:spPr>
      </p:pic>
      <p:pic>
        <p:nvPicPr>
          <p:cNvPr id="395" name="Picture Placeholder 4"/>
          <p:cNvPicPr>
            <a:picLocks noGrp="1" noChangeAspect="1"/>
          </p:cNvPicPr>
          <p:nvPr>
            <p:ph type="pic" idx="15"/>
          </p:nvPr>
        </p:nvPicPr>
        <p:blipFill>
          <a:blip r:embed="rId5">
            <a:extLst>
              <a:ext uri="{28A0092B-C50C-407E-A947-70E740481C1C}">
                <a14:useLocalDpi xmlns:a14="http://schemas.microsoft.com/office/drawing/2010/main" val="0"/>
              </a:ext>
            </a:extLst>
          </a:blip>
          <a:srcRect/>
          <a:stretch/>
        </p:blipFill>
        <p:spPr>
          <a:xfrm>
            <a:off x="6386286" y="4083956"/>
            <a:ext cx="2425701" cy="1765299"/>
          </a:xfrm>
          <a:prstGeom prst="rect">
            <a:avLst/>
          </a:prstGeom>
        </p:spPr>
      </p:pic>
    </p:spTree>
    <p:extLst>
      <p:ext uri="{BB962C8B-B14F-4D97-AF65-F5344CB8AC3E}">
        <p14:creationId xmlns:p14="http://schemas.microsoft.com/office/powerpoint/2010/main" val="182678636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FF91BCF-489D-4FF6-B133-1BDE8A5995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262" b="28262"/>
          <a:stretch/>
        </p:blipFill>
        <p:spPr>
          <a:xfrm>
            <a:off x="0" y="4591050"/>
            <a:ext cx="8115300" cy="1981200"/>
          </a:xfrm>
        </p:spPr>
      </p:pic>
      <p:pic>
        <p:nvPicPr>
          <p:cNvPr id="13" name="Picture Placeholder 12">
            <a:extLst>
              <a:ext uri="{FF2B5EF4-FFF2-40B4-BE49-F238E27FC236}">
                <a16:creationId xmlns:a16="http://schemas.microsoft.com/office/drawing/2014/main" id="{51A5343E-8628-47EC-888B-AABDEE1FE01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4229" b="24229"/>
          <a:stretch/>
        </p:blipFill>
        <p:spPr>
          <a:xfrm>
            <a:off x="3543300" y="2476500"/>
            <a:ext cx="8648700" cy="1981200"/>
          </a:xfrm>
        </p:spPr>
      </p:pic>
      <p:sp>
        <p:nvSpPr>
          <p:cNvPr id="4" name="Rectangle 3">
            <a:extLst>
              <a:ext uri="{FF2B5EF4-FFF2-40B4-BE49-F238E27FC236}">
                <a16:creationId xmlns:a16="http://schemas.microsoft.com/office/drawing/2014/main" id="{4E4FF2FF-8A33-4F4E-A211-D86C1114F6EF}"/>
              </a:ext>
            </a:extLst>
          </p:cNvPr>
          <p:cNvSpPr/>
          <p:nvPr/>
        </p:nvSpPr>
        <p:spPr>
          <a:xfrm>
            <a:off x="76200" y="2476500"/>
            <a:ext cx="3390899"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Rectangle 4">
            <a:extLst>
              <a:ext uri="{FF2B5EF4-FFF2-40B4-BE49-F238E27FC236}">
                <a16:creationId xmlns:a16="http://schemas.microsoft.com/office/drawing/2014/main" id="{E1579019-4F30-4F64-AA1F-26FB552F3A8C}"/>
              </a:ext>
            </a:extLst>
          </p:cNvPr>
          <p:cNvSpPr/>
          <p:nvPr/>
        </p:nvSpPr>
        <p:spPr>
          <a:xfrm>
            <a:off x="8267701" y="4591050"/>
            <a:ext cx="3924300"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8F4230F-4568-4AF6-A1B0-1CD68CBD8D89}"/>
              </a:ext>
            </a:extLst>
          </p:cNvPr>
          <p:cNvSpPr/>
          <p:nvPr/>
        </p:nvSpPr>
        <p:spPr bwMode="auto">
          <a:xfrm>
            <a:off x="-313773" y="2957966"/>
            <a:ext cx="4103811" cy="1066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Complimentary words</a:t>
            </a:r>
            <a:endParaRPr lang="id-ID" sz="36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20DAF39-E666-480D-BC24-0F4B569EE9BB}"/>
              </a:ext>
            </a:extLst>
          </p:cNvPr>
          <p:cNvSpPr/>
          <p:nvPr/>
        </p:nvSpPr>
        <p:spPr>
          <a:xfrm>
            <a:off x="8267700" y="453554"/>
            <a:ext cx="3944291" cy="1783734"/>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800"/>
              </a:spcAft>
            </a:pPr>
            <a:r>
              <a:rPr lang="en-US" dirty="0">
                <a:solidFill>
                  <a:schemeClr val="bg1">
                    <a:lumMod val="50000"/>
                  </a:schemeClr>
                </a:solidFill>
                <a:latin typeface="Calibri" panose="020F0502020204030204" pitchFamily="34" charset="0"/>
                <a:cs typeface="Times New Roman" panose="02020603050405020304" pitchFamily="18" charset="0"/>
              </a:rPr>
              <a:t>While we have given lots of examples of complimentary words and compliments, the key is to deliver them in the right way. They need to come across as authentic.</a:t>
            </a:r>
          </a:p>
        </p:txBody>
      </p:sp>
      <p:sp>
        <p:nvSpPr>
          <p:cNvPr id="10" name="TextBox 9">
            <a:extLst>
              <a:ext uri="{FF2B5EF4-FFF2-40B4-BE49-F238E27FC236}">
                <a16:creationId xmlns:a16="http://schemas.microsoft.com/office/drawing/2014/main" id="{B7A339CA-0A81-4B8C-AEC3-4CAA0148E5ED}"/>
              </a:ext>
            </a:extLst>
          </p:cNvPr>
          <p:cNvSpPr txBox="1"/>
          <p:nvPr/>
        </p:nvSpPr>
        <p:spPr>
          <a:xfrm>
            <a:off x="8617388" y="4809253"/>
            <a:ext cx="3244914" cy="1468672"/>
          </a:xfrm>
          <a:prstGeom prst="rect">
            <a:avLst/>
          </a:prstGeom>
          <a:noFill/>
        </p:spPr>
        <p:txBody>
          <a:bodyPr wrap="square" lIns="0" tIns="0" rIns="91440" bIns="0" rtlCol="0">
            <a:spAutoFit/>
          </a:bodyPr>
          <a:lstStyle/>
          <a:p>
            <a:pPr marL="0" marR="0" algn="ctr">
              <a:lnSpc>
                <a:spcPct val="107000"/>
              </a:lnSpc>
              <a:spcBef>
                <a:spcPts val="0"/>
              </a:spcBef>
              <a:spcAft>
                <a:spcPts val="800"/>
              </a:spcAft>
            </a:pPr>
            <a:r>
              <a:rPr lang="en-US"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These words can be particularly powerful in customer service and sales when looking to positively influence the emotions of a guest.</a:t>
            </a:r>
          </a:p>
        </p:txBody>
      </p:sp>
      <p:sp>
        <p:nvSpPr>
          <p:cNvPr id="11" name="TextBox 10">
            <a:extLst>
              <a:ext uri="{FF2B5EF4-FFF2-40B4-BE49-F238E27FC236}">
                <a16:creationId xmlns:a16="http://schemas.microsoft.com/office/drawing/2014/main" id="{ABC841D4-7F9F-46EC-B104-B9415A6F3FE2}"/>
              </a:ext>
            </a:extLst>
          </p:cNvPr>
          <p:cNvSpPr txBox="1"/>
          <p:nvPr/>
        </p:nvSpPr>
        <p:spPr>
          <a:xfrm>
            <a:off x="4492170" y="759266"/>
            <a:ext cx="3775530" cy="1172309"/>
          </a:xfrm>
          <a:prstGeom prst="rect">
            <a:avLst/>
          </a:prstGeom>
          <a:noFill/>
        </p:spPr>
        <p:txBody>
          <a:bodyPr wrap="square" lIns="0" tIns="0" rIns="91440" bIns="0" rtlCol="0">
            <a:spAutoFit/>
          </a:bodyPr>
          <a:lstStyle/>
          <a:p>
            <a:pPr marL="0" marR="0" algn="just">
              <a:lnSpc>
                <a:spcPct val="107000"/>
              </a:lnSpc>
              <a:spcBef>
                <a:spcPts val="0"/>
              </a:spcBef>
              <a:spcAft>
                <a:spcPts val="800"/>
              </a:spcAft>
            </a:pPr>
            <a:r>
              <a:rPr lang="en-US"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Complimentary words are those that we use in a conversation to make the person we are talking to feel good about themselves.</a:t>
            </a:r>
          </a:p>
        </p:txBody>
      </p:sp>
    </p:spTree>
    <p:extLst>
      <p:ext uri="{BB962C8B-B14F-4D97-AF65-F5344CB8AC3E}">
        <p14:creationId xmlns:p14="http://schemas.microsoft.com/office/powerpoint/2010/main" val="3744687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04D0C9EC-5C12-430F-80AD-AC29BDFFFC10}"/>
              </a:ext>
            </a:extLst>
          </p:cNvPr>
          <p:cNvGraphicFramePr/>
          <p:nvPr>
            <p:extLst>
              <p:ext uri="{D42A27DB-BD31-4B8C-83A1-F6EECF244321}">
                <p14:modId xmlns:p14="http://schemas.microsoft.com/office/powerpoint/2010/main" val="3789633738"/>
              </p:ext>
            </p:extLst>
          </p:nvPr>
        </p:nvGraphicFramePr>
        <p:xfrm>
          <a:off x="195943" y="163286"/>
          <a:ext cx="11821886" cy="6564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C305F"/>
        </a:solidFill>
        <a:effectLst/>
      </p:bgPr>
    </p:bg>
    <p:spTree>
      <p:nvGrpSpPr>
        <p:cNvPr id="1" name=""/>
        <p:cNvGrpSpPr/>
        <p:nvPr/>
      </p:nvGrpSpPr>
      <p:grpSpPr>
        <a:xfrm>
          <a:off x="0" y="0"/>
          <a:ext cx="0" cy="0"/>
          <a:chOff x="0" y="0"/>
          <a:chExt cx="0" cy="0"/>
        </a:xfrm>
      </p:grpSpPr>
      <p:sp>
        <p:nvSpPr>
          <p:cNvPr id="389" name="Rectangle 20"/>
          <p:cNvSpPr txBox="1"/>
          <p:nvPr/>
        </p:nvSpPr>
        <p:spPr>
          <a:xfrm>
            <a:off x="275079" y="2257064"/>
            <a:ext cx="5673966" cy="21758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Lato Regular"/>
                <a:sym typeface="Lato Regular"/>
              </a:rPr>
              <a:t>Compliments for clients!</a:t>
            </a:r>
          </a:p>
          <a:p>
            <a:pPr marL="0" marR="0" lvl="0" indent="0" algn="l" defTabSz="914400" rtl="0" eaLnBrk="1" fontAlgn="auto" latinLnBrk="0" hangingPunct="0">
              <a:lnSpc>
                <a:spcPct val="150000"/>
              </a:lnSpc>
              <a:spcBef>
                <a:spcPts val="0"/>
              </a:spcBef>
              <a:spcAft>
                <a:spcPts val="0"/>
              </a:spcAft>
              <a:buClrTx/>
              <a:buSzTx/>
              <a:buFontTx/>
              <a:buNone/>
              <a:tabLst/>
              <a:defRPr/>
            </a:pPr>
            <a:endParaRPr lang="en-US" sz="1600" kern="0" dirty="0"/>
          </a:p>
          <a:p>
            <a:pPr marL="0" marR="0" lvl="0" indent="0" algn="l" defTabSz="914400" rtl="0" eaLnBrk="1" fontAlgn="auto" latinLnBrk="0" hangingPunct="0">
              <a:lnSpc>
                <a:spcPct val="150000"/>
              </a:lnSpc>
              <a:spcBef>
                <a:spcPts val="0"/>
              </a:spcBef>
              <a:spcAft>
                <a:spcPts val="0"/>
              </a:spcAft>
              <a:buClrTx/>
              <a:buSzTx/>
              <a:buFontTx/>
              <a:buNone/>
              <a:tabLst/>
              <a:defRPr/>
            </a:pPr>
            <a:r>
              <a:rPr lang="en-US" sz="1600" kern="0" dirty="0"/>
              <a:t>Share your top 5 picks for compliments. Why are the your top 5? What do those compliments mean to you?</a:t>
            </a: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Lato Regular"/>
              <a:sym typeface="Lato Regular"/>
            </a:endParaRPr>
          </a:p>
          <a:p>
            <a:pPr marL="0" marR="0" lvl="0" indent="0" algn="l" defTabSz="914400" rtl="0" eaLnBrk="1" fontAlgn="auto" latinLnBrk="0" hangingPunct="0">
              <a:lnSpc>
                <a:spcPct val="150000"/>
              </a:lnSpc>
              <a:spcBef>
                <a:spcPts val="0"/>
              </a:spcBef>
              <a:spcAft>
                <a:spcPts val="0"/>
              </a:spcAft>
              <a:buClrTx/>
              <a:buSzTx/>
              <a:buFontTx/>
              <a:buNone/>
              <a:tabLst/>
              <a:defRPr/>
            </a:pPr>
            <a:endParaRPr kumimoji="0" sz="1400" b="0" i="0" u="none" strike="noStrike" kern="0" cap="none" spc="0" normalizeH="0" baseline="0" noProof="0" dirty="0">
              <a:ln>
                <a:noFill/>
              </a:ln>
              <a:solidFill>
                <a:srgbClr val="FFFFFF"/>
              </a:solidFill>
              <a:effectLst/>
              <a:uLnTx/>
              <a:uFillTx/>
              <a:latin typeface="Lato Regular"/>
              <a:sym typeface="Lato Regular"/>
            </a:endParaRPr>
          </a:p>
        </p:txBody>
      </p:sp>
      <p:sp>
        <p:nvSpPr>
          <p:cNvPr id="390" name="Subtitle 2"/>
          <p:cNvSpPr txBox="1"/>
          <p:nvPr/>
        </p:nvSpPr>
        <p:spPr>
          <a:xfrm>
            <a:off x="1993555" y="1367338"/>
            <a:ext cx="2237013" cy="726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Activity</a:t>
            </a:r>
            <a:endParaRPr kumimoji="0"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endParaRPr>
          </a:p>
        </p:txBody>
      </p:sp>
      <p:sp>
        <p:nvSpPr>
          <p:cNvPr id="391" name="Straight Connector 22"/>
          <p:cNvSpPr/>
          <p:nvPr/>
        </p:nvSpPr>
        <p:spPr>
          <a:xfrm>
            <a:off x="1521629" y="6185018"/>
            <a:ext cx="2476501"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0" name="Picture 9">
            <a:extLst>
              <a:ext uri="{FF2B5EF4-FFF2-40B4-BE49-F238E27FC236}">
                <a16:creationId xmlns:a16="http://schemas.microsoft.com/office/drawing/2014/main" id="{4F9EB1E5-1ABF-448C-A770-F39DB6E9C543}"/>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42956" y="145146"/>
            <a:ext cx="5455558" cy="6611256"/>
          </a:xfrm>
          <a:prstGeom prst="rect">
            <a:avLst/>
          </a:prstGeom>
        </p:spPr>
      </p:pic>
    </p:spTree>
    <p:extLst>
      <p:ext uri="{BB962C8B-B14F-4D97-AF65-F5344CB8AC3E}">
        <p14:creationId xmlns:p14="http://schemas.microsoft.com/office/powerpoint/2010/main" val="51657784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FFC1C1">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16635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you remember a time that a business went above and beyond to ensure that you were a satisfied customer? How did that make you feel?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Always strive to make your customers feel that way on a daily basis.</a:t>
            </a:r>
          </a:p>
        </p:txBody>
      </p:sp>
      <p:sp>
        <p:nvSpPr>
          <p:cNvPr id="443" name="Subtitle 2"/>
          <p:cNvSpPr txBox="1"/>
          <p:nvPr/>
        </p:nvSpPr>
        <p:spPr>
          <a:xfrm>
            <a:off x="5261877" y="914400"/>
            <a:ext cx="5746758"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Go the extra mile</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2070077"/>
            <a:ext cx="3556001" cy="2222500"/>
          </a:xfrm>
          <a:prstGeom prst="rect">
            <a:avLst/>
          </a:prstGeom>
        </p:spPr>
      </p:pic>
      <p:pic>
        <p:nvPicPr>
          <p:cNvPr id="3" name="Imagen 2">
            <a:extLst>
              <a:ext uri="{FF2B5EF4-FFF2-40B4-BE49-F238E27FC236}">
                <a16:creationId xmlns:a16="http://schemas.microsoft.com/office/drawing/2014/main" id="{2C1FAE1E-3850-470D-B224-825FE5D85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266" y="4226840"/>
            <a:ext cx="2143125" cy="2143125"/>
          </a:xfrm>
          <a:prstGeom prst="rect">
            <a:avLst/>
          </a:prstGeom>
          <a:effectLst>
            <a:softEdge rad="635000"/>
          </a:effectLst>
        </p:spPr>
      </p:pic>
    </p:spTree>
    <p:extLst>
      <p:ext uri="{BB962C8B-B14F-4D97-AF65-F5344CB8AC3E}">
        <p14:creationId xmlns:p14="http://schemas.microsoft.com/office/powerpoint/2010/main" val="231465635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rgbClr val="D53E76">
              <a:alpha val="66000"/>
            </a:srgb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3181327"/>
            <a:ext cx="5231952" cy="265527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Ideally, any business wants to deliver what they’ve promised without any complications or obstacles. Unfortunately, that cannot always be the case. However, keeping the lines of communication open and always being honest is key to providing an exemplary guest’s experience.</a:t>
            </a:r>
          </a:p>
          <a:p>
            <a:pPr marL="0" marR="0">
              <a:lnSpc>
                <a:spcPct val="107000"/>
              </a:lnSpc>
              <a:spcBef>
                <a:spcPts val="0"/>
              </a:spcBef>
              <a:spcAft>
                <a:spcPts val="800"/>
              </a:spcAft>
            </a:pPr>
            <a:r>
              <a:rPr lang="en-US" sz="1800" dirty="0">
                <a:solidFill>
                  <a:srgbClr val="FCA6AE"/>
                </a:solidFill>
                <a:latin typeface="Calibri" panose="020F0502020204030204" pitchFamily="34" charset="0"/>
                <a:ea typeface="Calibri" panose="020F0502020204030204" pitchFamily="34" charset="0"/>
                <a:cs typeface="Times New Roman" panose="02020603050405020304" pitchFamily="18" charset="0"/>
              </a:rPr>
              <a:t>Be honest with the ETA/ETR.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3" name="Subtitle 2"/>
          <p:cNvSpPr txBox="1"/>
          <p:nvPr/>
        </p:nvSpPr>
        <p:spPr>
          <a:xfrm>
            <a:off x="5261877" y="914400"/>
            <a:ext cx="5746758"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FFFF"/>
                </a:solidFill>
                <a:effectLst/>
                <a:uLnTx/>
                <a:uFillTx/>
                <a:latin typeface="Source Sans Pro Semibold"/>
                <a:ea typeface="Source Sans Pro Semibold"/>
                <a:sym typeface="Source Sans Pro Semibold"/>
              </a:rPr>
              <a:t>Be honest with your guests at all times</a:t>
            </a: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595084" y="1403327"/>
            <a:ext cx="3556000" cy="3556000"/>
          </a:xfrm>
          <a:prstGeom prst="rect">
            <a:avLst/>
          </a:prstGeom>
        </p:spPr>
      </p:pic>
      <p:sp>
        <p:nvSpPr>
          <p:cNvPr id="8" name="Straight Connector 3">
            <a:extLst>
              <a:ext uri="{FF2B5EF4-FFF2-40B4-BE49-F238E27FC236}">
                <a16:creationId xmlns:a16="http://schemas.microsoft.com/office/drawing/2014/main" id="{D1F9FAA1-9290-446D-9EFE-AB849518164A}"/>
              </a:ext>
            </a:extLst>
          </p:cNvPr>
          <p:cNvSpPr/>
          <p:nvPr/>
        </p:nvSpPr>
        <p:spPr>
          <a:xfrm>
            <a:off x="7043056" y="2383866"/>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29061244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375" name="Rectangle 5"/>
          <p:cNvSpPr/>
          <p:nvPr/>
        </p:nvSpPr>
        <p:spPr>
          <a:xfrm>
            <a:off x="0" y="-3482"/>
            <a:ext cx="12192000" cy="6858001"/>
          </a:xfrm>
          <a:prstGeom prst="rect">
            <a:avLst/>
          </a:prstGeom>
          <a:solidFill>
            <a:srgbClr val="2A2C53">
              <a:alpha val="91000"/>
            </a:srgbClr>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376" name="Freeform 9"/>
          <p:cNvSpPr/>
          <p:nvPr/>
        </p:nvSpPr>
        <p:spPr>
          <a:xfrm>
            <a:off x="4535713" y="918029"/>
            <a:ext cx="3120573" cy="5021942"/>
          </a:xfrm>
          <a:custGeom>
            <a:avLst/>
            <a:gdLst/>
            <a:ahLst/>
            <a:cxnLst>
              <a:cxn ang="0">
                <a:pos x="wd2" y="hd2"/>
              </a:cxn>
              <a:cxn ang="5400000">
                <a:pos x="wd2" y="hd2"/>
              </a:cxn>
              <a:cxn ang="10800000">
                <a:pos x="wd2" y="hd2"/>
              </a:cxn>
              <a:cxn ang="16200000">
                <a:pos x="wd2" y="hd2"/>
              </a:cxn>
            </a:cxnLst>
            <a:rect l="0" t="0" r="r" b="b"/>
            <a:pathLst>
              <a:path w="21600" h="21600" extrusionOk="0">
                <a:moveTo>
                  <a:pt x="2052" y="1272"/>
                </a:moveTo>
                <a:lnTo>
                  <a:pt x="2052" y="20328"/>
                </a:lnTo>
                <a:lnTo>
                  <a:pt x="19548" y="20328"/>
                </a:lnTo>
                <a:lnTo>
                  <a:pt x="19548" y="1272"/>
                </a:lnTo>
                <a:close/>
                <a:moveTo>
                  <a:pt x="0" y="0"/>
                </a:moveTo>
                <a:lnTo>
                  <a:pt x="21600" y="0"/>
                </a:lnTo>
                <a:lnTo>
                  <a:pt x="21600" y="21600"/>
                </a:lnTo>
                <a:lnTo>
                  <a:pt x="0" y="21600"/>
                </a:lnTo>
                <a:close/>
              </a:path>
            </a:pathLst>
          </a:custGeom>
          <a:gradFill>
            <a:gsLst>
              <a:gs pos="29000">
                <a:srgbClr val="E76651"/>
              </a:gs>
              <a:gs pos="64000">
                <a:srgbClr val="D53E76"/>
              </a:gs>
            </a:gsLst>
            <a:lin ang="5400000"/>
          </a:gra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378" name="Subtitle 2"/>
          <p:cNvSpPr txBox="1"/>
          <p:nvPr/>
        </p:nvSpPr>
        <p:spPr>
          <a:xfrm>
            <a:off x="3493139" y="2582525"/>
            <a:ext cx="5220235" cy="11079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spcBef>
                <a:spcPts val="1000"/>
              </a:spcBef>
              <a:defRPr sz="7200">
                <a:solidFill>
                  <a:srgbClr val="FFFFFF"/>
                </a:solidFill>
                <a:latin typeface="Source Sans Pro Black"/>
                <a:ea typeface="Source Sans Pro Black"/>
                <a:cs typeface="Source Sans Pro Black"/>
                <a:sym typeface="Source Sans Pro Black"/>
              </a:defRPr>
            </a:lvl1pPr>
          </a:lstStyle>
          <a:p>
            <a:pPr marL="0" marR="0" lvl="0" indent="0" algn="ctr" defTabSz="914400" rtl="0" eaLnBrk="1" fontAlgn="auto" latinLnBrk="0" hangingPunct="0">
              <a:lnSpc>
                <a:spcPct val="100000"/>
              </a:lnSpc>
              <a:spcBef>
                <a:spcPts val="1000"/>
              </a:spcBef>
              <a:spcAft>
                <a:spcPts val="0"/>
              </a:spcAft>
              <a:buClrTx/>
              <a:buSzTx/>
              <a:buFontTx/>
              <a:buNone/>
              <a:tabLst/>
              <a:defRPr/>
            </a:pPr>
            <a:r>
              <a:rPr kumimoji="0" lang="en-US"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Conclusion</a:t>
            </a:r>
            <a:endParaRPr kumimoji="0" sz="6600" b="0" i="0" u="none" strike="noStrike" kern="0" cap="none" spc="0" normalizeH="0" baseline="0" noProof="0" dirty="0">
              <a:ln>
                <a:noFill/>
              </a:ln>
              <a:solidFill>
                <a:srgbClr val="FFFFFF"/>
              </a:solidFill>
              <a:effectLst/>
              <a:uLnTx/>
              <a:uFillTx/>
              <a:latin typeface="Source Sans Pro Black"/>
              <a:ea typeface="Source Sans Pro Black"/>
              <a:sym typeface="Source Sans Pro Black"/>
            </a:endParaRPr>
          </a:p>
        </p:txBody>
      </p:sp>
      <p:sp>
        <p:nvSpPr>
          <p:cNvPr id="383" name="Half Frame 19"/>
          <p:cNvSpPr/>
          <p:nvPr/>
        </p:nvSpPr>
        <p:spPr>
          <a:xfrm rot="13500000">
            <a:off x="5964825" y="4545762"/>
            <a:ext cx="262343" cy="2623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400" y="7200"/>
                </a:lnTo>
                <a:lnTo>
                  <a:pt x="7200" y="7200"/>
                </a:lnTo>
                <a:lnTo>
                  <a:pt x="7200" y="14400"/>
                </a:lnTo>
                <a:lnTo>
                  <a:pt x="0" y="21600"/>
                </a:lnTo>
                <a:close/>
              </a:path>
            </a:pathLst>
          </a:cu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 name="Straight Connector 16">
            <a:extLst>
              <a:ext uri="{FF2B5EF4-FFF2-40B4-BE49-F238E27FC236}">
                <a16:creationId xmlns:a16="http://schemas.microsoft.com/office/drawing/2014/main" id="{61D5697A-AC8A-4F06-8542-33FC94FC2899}"/>
              </a:ext>
            </a:extLst>
          </p:cNvPr>
          <p:cNvSpPr/>
          <p:nvPr/>
        </p:nvSpPr>
        <p:spPr>
          <a:xfrm>
            <a:off x="5549900" y="4397530"/>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 name="TextBox 2">
            <a:extLst>
              <a:ext uri="{FF2B5EF4-FFF2-40B4-BE49-F238E27FC236}">
                <a16:creationId xmlns:a16="http://schemas.microsoft.com/office/drawing/2014/main" id="{4F8D774C-765D-4F11-BBAC-E2AF440A5C7B}"/>
              </a:ext>
            </a:extLst>
          </p:cNvPr>
          <p:cNvSpPr txBox="1"/>
          <p:nvPr/>
        </p:nvSpPr>
        <p:spPr>
          <a:xfrm>
            <a:off x="5021943" y="3846287"/>
            <a:ext cx="216262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mn-lt"/>
                <a:ea typeface="+mn-ea"/>
                <a:cs typeface="+mn-cs"/>
                <a:sym typeface="Calibri"/>
              </a:rPr>
              <a:t>Bella Loves Me</a:t>
            </a:r>
          </a:p>
        </p:txBody>
      </p:sp>
    </p:spTree>
    <p:extLst>
      <p:ext uri="{BB962C8B-B14F-4D97-AF65-F5344CB8AC3E}">
        <p14:creationId xmlns:p14="http://schemas.microsoft.com/office/powerpoint/2010/main" val="87912359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457" b="11457"/>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3" r="1353"/>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1072" b="21072"/>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809" r="1809"/>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353" r="1353"/>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6339" r="6339"/>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Roboto" panose="02000000000000000000" pitchFamily="2" charset="0"/>
                <a:cs typeface="Times New Roman" panose="02020603050405020304" pitchFamily="18" charset="0"/>
              </a:rPr>
              <a:t>Conclusion</a:t>
            </a:r>
          </a:p>
        </p:txBody>
      </p:sp>
      <p:sp>
        <p:nvSpPr>
          <p:cNvPr id="16" name="Rectangle 15">
            <a:extLst>
              <a:ext uri="{FF2B5EF4-FFF2-40B4-BE49-F238E27FC236}">
                <a16:creationId xmlns:a16="http://schemas.microsoft.com/office/drawing/2014/main" id="{4E672B67-A7F3-4A13-AEE6-E9C6873C914B}"/>
              </a:ext>
            </a:extLst>
          </p:cNvPr>
          <p:cNvSpPr/>
          <p:nvPr/>
        </p:nvSpPr>
        <p:spPr>
          <a:xfrm>
            <a:off x="643322" y="1468739"/>
            <a:ext cx="4435804" cy="3339184"/>
          </a:xfrm>
          <a:prstGeom prst="rect">
            <a:avLst/>
          </a:prstGeom>
        </p:spPr>
        <p:txBody>
          <a:bodyPr wrap="square">
            <a:spAutoFit/>
          </a:bodyPr>
          <a:lstStyle/>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United States is definitely a consumer culture, which means there are countless businesses selling vast amounts of products and services to a large population of people. With this much competition in the marketplace,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having fantastic products and services is simply not enough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earn loyalty and repeat business. What companies must do is set themselves apart from their competitors, and one effective way to do this is through providing great customer service.</a:t>
            </a:r>
          </a:p>
        </p:txBody>
      </p:sp>
    </p:spTree>
    <p:extLst>
      <p:ext uri="{BB962C8B-B14F-4D97-AF65-F5344CB8AC3E}">
        <p14:creationId xmlns:p14="http://schemas.microsoft.com/office/powerpoint/2010/main" val="3929588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628" r="17628"/>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3" r="1353"/>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2593" r="22593"/>
          <a:stretch/>
        </p:blipFill>
        <p:spPr>
          <a:xfrm>
            <a:off x="9369111" y="1317883"/>
            <a:ext cx="2004522" cy="2060272"/>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3128" r="23128"/>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7585" r="17585"/>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13515" r="13515"/>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chemeClr val="accent1">
              <a:lumMod val="40000"/>
              <a:lumOff val="6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7030A0"/>
                </a:solidFill>
                <a:effectLst/>
                <a:uLnTx/>
                <a:uFillTx/>
                <a:latin typeface="Times New Roman" panose="02020603050405020304" pitchFamily="18" charset="0"/>
                <a:ea typeface="Roboto" panose="02000000000000000000" pitchFamily="2" charset="0"/>
                <a:cs typeface="Times New Roman" panose="02020603050405020304" pitchFamily="18" charset="0"/>
              </a:rPr>
              <a:t>Conclusion</a:t>
            </a:r>
          </a:p>
        </p:txBody>
      </p:sp>
      <p:sp>
        <p:nvSpPr>
          <p:cNvPr id="16" name="Rectangle 15">
            <a:extLst>
              <a:ext uri="{FF2B5EF4-FFF2-40B4-BE49-F238E27FC236}">
                <a16:creationId xmlns:a16="http://schemas.microsoft.com/office/drawing/2014/main" id="{4E672B67-A7F3-4A13-AEE6-E9C6873C914B}"/>
              </a:ext>
            </a:extLst>
          </p:cNvPr>
          <p:cNvSpPr/>
          <p:nvPr/>
        </p:nvSpPr>
        <p:spPr>
          <a:xfrm>
            <a:off x="699510" y="3136912"/>
            <a:ext cx="4435804" cy="1561005"/>
          </a:xfrm>
          <a:prstGeom prst="rect">
            <a:avLst/>
          </a:prstGeom>
        </p:spPr>
        <p:txBody>
          <a:bodyPr wrap="square">
            <a:spAutoFit/>
          </a:bodyPr>
          <a:lstStyle/>
          <a:p>
            <a:pPr marL="0" marR="0" algn="just">
              <a:lnSpc>
                <a:spcPct val="107000"/>
              </a:lnSpc>
              <a:spcBef>
                <a:spcPts val="0"/>
              </a:spcBef>
              <a:spcAft>
                <a:spcPts val="800"/>
              </a:spcAft>
            </a:pPr>
            <a:r>
              <a:rPr lang="en-US" sz="1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Customer service may be defined as the ability of an organization or company to tend to their guests’ needs and wants, and to meet – and even exceed – their guests’ expectations</a:t>
            </a:r>
            <a:r>
              <a:rPr lang="en-US"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92888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D63320B-E3AA-40D1-B03D-1A5556959BC0}"/>
              </a:ext>
            </a:extLst>
          </p:cNvPr>
          <p:cNvSpPr txBox="1">
            <a:spLocks/>
          </p:cNvSpPr>
          <p:nvPr/>
        </p:nvSpPr>
        <p:spPr>
          <a:xfrm rot="5400000">
            <a:off x="1605913" y="2631746"/>
            <a:ext cx="6659115" cy="14619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en-US" sz="4800" b="1" dirty="0">
                <a:solidFill>
                  <a:schemeClr val="tx1">
                    <a:lumMod val="75000"/>
                    <a:lumOff val="25000"/>
                  </a:schemeClr>
                </a:solidFill>
                <a:latin typeface="Times New Roman" panose="02020603050405020304" pitchFamily="18" charset="0"/>
                <a:ea typeface="Roboto" charset="0"/>
                <a:cs typeface="Times New Roman" panose="02020603050405020304" pitchFamily="18" charset="0"/>
              </a:rPr>
              <a:t>Conversational Banking</a:t>
            </a:r>
          </a:p>
        </p:txBody>
      </p:sp>
      <p:sp>
        <p:nvSpPr>
          <p:cNvPr id="6" name="Rectangle 5">
            <a:extLst>
              <a:ext uri="{FF2B5EF4-FFF2-40B4-BE49-F238E27FC236}">
                <a16:creationId xmlns:a16="http://schemas.microsoft.com/office/drawing/2014/main" id="{894370E1-3990-45EE-9254-DD0E5DD53DFB}"/>
              </a:ext>
            </a:extLst>
          </p:cNvPr>
          <p:cNvSpPr/>
          <p:nvPr/>
        </p:nvSpPr>
        <p:spPr>
          <a:xfrm>
            <a:off x="8664898" y="5056443"/>
            <a:ext cx="2498524" cy="901785"/>
          </a:xfrm>
          <a:prstGeom prst="rect">
            <a:avLst/>
          </a:prstGeom>
        </p:spPr>
        <p:txBody>
          <a:bodyPr wrap="square">
            <a:spAutoFit/>
          </a:bodyPr>
          <a:lstStyle/>
          <a:p>
            <a:pPr algn="just">
              <a:lnSpc>
                <a:spcPct val="150000"/>
              </a:lnSpc>
            </a:pPr>
            <a:r>
              <a:rPr lang="en-US" sz="9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Conversational banking means the inclusion of messaging apps – with all their native abilities to communicate in text, voice and rich formats – into a bank’s client experience. </a:t>
            </a:r>
            <a:endParaRPr lang="id-ID" sz="900" dirty="0">
              <a:solidFill>
                <a:schemeClr val="bg1">
                  <a:lumMod val="50000"/>
                </a:schemeClr>
              </a:solidFill>
              <a:latin typeface="Source Sans Pro" panose="020B0503030403020204" pitchFamily="34" charset="0"/>
              <a:ea typeface="Lato" panose="020F0502020204030203" pitchFamily="34" charset="0"/>
              <a:cs typeface="Lato" panose="020F0502020204030203" pitchFamily="34" charset="0"/>
            </a:endParaRPr>
          </a:p>
        </p:txBody>
      </p:sp>
      <p:sp>
        <p:nvSpPr>
          <p:cNvPr id="7" name="Title 3">
            <a:extLst>
              <a:ext uri="{FF2B5EF4-FFF2-40B4-BE49-F238E27FC236}">
                <a16:creationId xmlns:a16="http://schemas.microsoft.com/office/drawing/2014/main" id="{0D5F574D-DBBF-40FA-AA02-5222D92A40CF}"/>
              </a:ext>
            </a:extLst>
          </p:cNvPr>
          <p:cNvSpPr txBox="1">
            <a:spLocks/>
          </p:cNvSpPr>
          <p:nvPr/>
        </p:nvSpPr>
        <p:spPr>
          <a:xfrm>
            <a:off x="8515833" y="4045348"/>
            <a:ext cx="3867463" cy="14619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pPr>
            <a:r>
              <a:rPr lang="en-US" sz="9600" b="1" dirty="0">
                <a:solidFill>
                  <a:schemeClr val="tx1">
                    <a:lumMod val="75000"/>
                    <a:lumOff val="25000"/>
                  </a:schemeClr>
                </a:solidFill>
                <a:latin typeface="Times New Roman" panose="02020603050405020304" pitchFamily="18" charset="0"/>
                <a:ea typeface="Roboto" charset="0"/>
                <a:cs typeface="Times New Roman" panose="02020603050405020304" pitchFamily="18" charset="0"/>
              </a:rPr>
              <a:t>Intro.</a:t>
            </a:r>
          </a:p>
        </p:txBody>
      </p:sp>
      <p:pic>
        <p:nvPicPr>
          <p:cNvPr id="10" name="Picture 6" descr="Purple love aesthetic ollage Poster by ethannguyen2020 | Society6">
            <a:extLst>
              <a:ext uri="{FF2B5EF4-FFF2-40B4-BE49-F238E27FC236}">
                <a16:creationId xmlns:a16="http://schemas.microsoft.com/office/drawing/2014/main" id="{F421480A-797B-4D22-985A-91A8B60BA8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89" t="5797" r="17150" b="5894"/>
          <a:stretch/>
        </p:blipFill>
        <p:spPr bwMode="auto">
          <a:xfrm>
            <a:off x="0" y="0"/>
            <a:ext cx="50292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40">
            <a:extLst>
              <a:ext uri="{FF2B5EF4-FFF2-40B4-BE49-F238E27FC236}">
                <a16:creationId xmlns:a16="http://schemas.microsoft.com/office/drawing/2014/main" id="{BFFE61E4-DAF3-441C-9B0F-095C05DFBE6D}"/>
              </a:ext>
            </a:extLst>
          </p:cNvPr>
          <p:cNvSpPr/>
          <p:nvPr/>
        </p:nvSpPr>
        <p:spPr>
          <a:xfrm flipV="1">
            <a:off x="3960172" y="2266950"/>
            <a:ext cx="8231828" cy="4591050"/>
          </a:xfrm>
          <a:custGeom>
            <a:avLst/>
            <a:gdLst>
              <a:gd name="connsiteX0" fmla="*/ 7271228 w 8231828"/>
              <a:gd name="connsiteY0" fmla="*/ 0 h 4591050"/>
              <a:gd name="connsiteX1" fmla="*/ 7592044 w 8231828"/>
              <a:gd name="connsiteY1" fmla="*/ 0 h 4591050"/>
              <a:gd name="connsiteX2" fmla="*/ 7592044 w 8231828"/>
              <a:gd name="connsiteY2" fmla="*/ 1545818 h 4591050"/>
              <a:gd name="connsiteX3" fmla="*/ 8231828 w 8231828"/>
              <a:gd name="connsiteY3" fmla="*/ 1545818 h 4591050"/>
              <a:gd name="connsiteX4" fmla="*/ 8231828 w 8231828"/>
              <a:gd name="connsiteY4" fmla="*/ 1828800 h 4591050"/>
              <a:gd name="connsiteX5" fmla="*/ 8230348 w 8231828"/>
              <a:gd name="connsiteY5" fmla="*/ 1828800 h 4591050"/>
              <a:gd name="connsiteX6" fmla="*/ 8230348 w 8231828"/>
              <a:gd name="connsiteY6" fmla="*/ 4591050 h 4591050"/>
              <a:gd name="connsiteX7" fmla="*/ 7909532 w 8231828"/>
              <a:gd name="connsiteY7" fmla="*/ 4591050 h 4591050"/>
              <a:gd name="connsiteX8" fmla="*/ 7909532 w 8231828"/>
              <a:gd name="connsiteY8" fmla="*/ 1828800 h 4591050"/>
              <a:gd name="connsiteX9" fmla="*/ 7592044 w 8231828"/>
              <a:gd name="connsiteY9" fmla="*/ 1828800 h 4591050"/>
              <a:gd name="connsiteX10" fmla="*/ 7533662 w 8231828"/>
              <a:gd name="connsiteY10" fmla="*/ 1828800 h 4591050"/>
              <a:gd name="connsiteX11" fmla="*/ 7271228 w 8231828"/>
              <a:gd name="connsiteY11" fmla="*/ 1828800 h 4591050"/>
              <a:gd name="connsiteX12" fmla="*/ 7271228 w 8231828"/>
              <a:gd name="connsiteY12" fmla="*/ 283021 h 4591050"/>
              <a:gd name="connsiteX13" fmla="*/ 0 w 8231828"/>
              <a:gd name="connsiteY13" fmla="*/ 283021 h 4591050"/>
              <a:gd name="connsiteX14" fmla="*/ 0 w 8231828"/>
              <a:gd name="connsiteY14" fmla="*/ 39 h 4591050"/>
              <a:gd name="connsiteX15" fmla="*/ 7271228 w 8231828"/>
              <a:gd name="connsiteY15" fmla="*/ 39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1828" h="4591050">
                <a:moveTo>
                  <a:pt x="7271228" y="0"/>
                </a:moveTo>
                <a:lnTo>
                  <a:pt x="7592044" y="0"/>
                </a:lnTo>
                <a:lnTo>
                  <a:pt x="7592044" y="1545818"/>
                </a:lnTo>
                <a:lnTo>
                  <a:pt x="8231828" y="1545818"/>
                </a:lnTo>
                <a:lnTo>
                  <a:pt x="8231828" y="1828800"/>
                </a:lnTo>
                <a:lnTo>
                  <a:pt x="8230348" y="1828800"/>
                </a:lnTo>
                <a:lnTo>
                  <a:pt x="8230348" y="4591050"/>
                </a:lnTo>
                <a:lnTo>
                  <a:pt x="7909532" y="4591050"/>
                </a:lnTo>
                <a:lnTo>
                  <a:pt x="7909532" y="1828800"/>
                </a:lnTo>
                <a:lnTo>
                  <a:pt x="7592044" y="1828800"/>
                </a:lnTo>
                <a:lnTo>
                  <a:pt x="7533662" y="1828800"/>
                </a:lnTo>
                <a:lnTo>
                  <a:pt x="7271228" y="1828800"/>
                </a:lnTo>
                <a:lnTo>
                  <a:pt x="7271228" y="283021"/>
                </a:lnTo>
                <a:lnTo>
                  <a:pt x="0" y="283021"/>
                </a:lnTo>
                <a:lnTo>
                  <a:pt x="0" y="39"/>
                </a:lnTo>
                <a:lnTo>
                  <a:pt x="7271228" y="39"/>
                </a:lnTo>
                <a:close/>
              </a:path>
            </a:pathLst>
          </a:custGeom>
          <a:solidFill>
            <a:srgbClr val="CD0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140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397" name="Subtitle 2"/>
          <p:cNvSpPr txBox="1"/>
          <p:nvPr/>
        </p:nvSpPr>
        <p:spPr>
          <a:xfrm>
            <a:off x="4934855" y="257779"/>
            <a:ext cx="7053942" cy="144655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spcBef>
                <a:spcPts val="1000"/>
              </a:spcBef>
              <a:defRPr sz="4400">
                <a:solidFill>
                  <a:srgbClr val="FFFFFF"/>
                </a:solidFill>
                <a:latin typeface="Source Sans Pro Black"/>
                <a:ea typeface="Source Sans Pro Black"/>
                <a:cs typeface="Source Sans Pro Black"/>
                <a:sym typeface="Source Sans Pro Black"/>
              </a:defRPr>
            </a:lvl1pPr>
          </a:lstStyle>
          <a:p>
            <a:pPr marL="0" marR="0" lvl="0" indent="0" algn="r" defTabSz="914400" rtl="0" eaLnBrk="1" fontAlgn="auto" latinLnBrk="0" hangingPunct="0">
              <a:lnSpc>
                <a:spcPct val="100000"/>
              </a:lnSpc>
              <a:spcBef>
                <a:spcPts val="1000"/>
              </a:spcBef>
              <a:spcAft>
                <a:spcPts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Source Sans Pro Black"/>
                <a:ea typeface="Source Sans Pro Black"/>
                <a:sym typeface="Source Sans Pro Black"/>
              </a:rPr>
              <a:t>Meeting and Exceeding Expectations</a:t>
            </a:r>
          </a:p>
        </p:txBody>
      </p:sp>
      <p:sp>
        <p:nvSpPr>
          <p:cNvPr id="399" name="Straight Connector 3"/>
          <p:cNvSpPr/>
          <p:nvPr/>
        </p:nvSpPr>
        <p:spPr>
          <a:xfrm>
            <a:off x="10267043" y="1704028"/>
            <a:ext cx="1092200" cy="1"/>
          </a:xfrm>
          <a:prstGeom prst="line">
            <a:avLst/>
          </a:prstGeom>
          <a:ln w="57150">
            <a:solidFill>
              <a:srgbClr val="D53E76"/>
            </a:solidFill>
            <a:miter/>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400" name="Rectangle 4"/>
          <p:cNvSpPr txBox="1"/>
          <p:nvPr/>
        </p:nvSpPr>
        <p:spPr>
          <a:xfrm>
            <a:off x="5617029" y="2500316"/>
            <a:ext cx="6371768" cy="235891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 deep to find out how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meet and exceed the expectations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a solution. Remember, you are the expert in your field and members are coming to you expecting that their specific needs will be met and their problems resolved. </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FFFFFF"/>
              </a:solidFill>
              <a:uLnTx/>
              <a:uFillTx/>
              <a:latin typeface="Calibri" panose="020F0502020204030204" pitchFamily="34" charset="0"/>
              <a:ea typeface="Calibri" panose="020F0502020204030204" pitchFamily="34" charset="0"/>
              <a:cs typeface="Times New Roman" panose="02020603050405020304" pitchFamily="18" charset="0"/>
              <a:sym typeface="Lato Regular"/>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Make sure that all issues presented are solved 100%, even if that means educating the member on alternative options.</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pic>
        <p:nvPicPr>
          <p:cNvPr id="5" name="Picture Placeholder 4">
            <a:extLst>
              <a:ext uri="{FF2B5EF4-FFF2-40B4-BE49-F238E27FC236}">
                <a16:creationId xmlns:a16="http://schemas.microsoft.com/office/drawing/2014/main" id="{B14407E0-5A13-4E46-A87B-C2904E43642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4111" r="24111"/>
          <a:stretch>
            <a:fillRect/>
          </a:stretch>
        </p:blipFill>
        <p:spPr>
          <a:xfrm>
            <a:off x="0" y="0"/>
            <a:ext cx="5254625" cy="6858000"/>
          </a:xfrm>
        </p:spPr>
      </p:pic>
    </p:spTree>
    <p:extLst>
      <p:ext uri="{BB962C8B-B14F-4D97-AF65-F5344CB8AC3E}">
        <p14:creationId xmlns:p14="http://schemas.microsoft.com/office/powerpoint/2010/main" val="98658684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DA358B1-23C6-461F-91ED-24A91E54B4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53" r="1353"/>
          <a:stretch/>
        </p:blipFill>
        <p:spPr>
          <a:xfrm>
            <a:off x="5135314" y="1317883"/>
            <a:ext cx="2004522" cy="2060272"/>
          </a:xfrm>
        </p:spPr>
      </p:pic>
      <p:pic>
        <p:nvPicPr>
          <p:cNvPr id="19" name="Picture Placeholder 18">
            <a:extLst>
              <a:ext uri="{FF2B5EF4-FFF2-40B4-BE49-F238E27FC236}">
                <a16:creationId xmlns:a16="http://schemas.microsoft.com/office/drawing/2014/main" id="{CFE419AA-FB6A-4C53-A8DB-D40DA6396FA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53" r="1353"/>
          <a:stretch/>
        </p:blipFill>
        <p:spPr>
          <a:xfrm>
            <a:off x="7252212" y="1317883"/>
            <a:ext cx="2004522" cy="2060272"/>
          </a:xfrm>
        </p:spPr>
      </p:pic>
      <p:pic>
        <p:nvPicPr>
          <p:cNvPr id="21" name="Picture Placeholder 20">
            <a:extLst>
              <a:ext uri="{FF2B5EF4-FFF2-40B4-BE49-F238E27FC236}">
                <a16:creationId xmlns:a16="http://schemas.microsoft.com/office/drawing/2014/main" id="{B105052D-A8B8-4B26-BE9C-9E3509C60E11}"/>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45" b="67"/>
          <a:stretch/>
        </p:blipFill>
        <p:spPr>
          <a:xfrm>
            <a:off x="9369111" y="1146629"/>
            <a:ext cx="2004522" cy="2400104"/>
          </a:xfrm>
        </p:spPr>
      </p:pic>
      <p:pic>
        <p:nvPicPr>
          <p:cNvPr id="23" name="Picture Placeholder 22">
            <a:extLst>
              <a:ext uri="{FF2B5EF4-FFF2-40B4-BE49-F238E27FC236}">
                <a16:creationId xmlns:a16="http://schemas.microsoft.com/office/drawing/2014/main" id="{C2CF5C58-ECB0-4FC8-94DB-61ABA0003011}"/>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499" r="12499"/>
          <a:stretch/>
        </p:blipFill>
        <p:spPr>
          <a:xfrm>
            <a:off x="5135314" y="3546733"/>
            <a:ext cx="2004522" cy="2060272"/>
          </a:xfrm>
        </p:spPr>
      </p:pic>
      <p:pic>
        <p:nvPicPr>
          <p:cNvPr id="25" name="Picture Placeholder 24">
            <a:extLst>
              <a:ext uri="{FF2B5EF4-FFF2-40B4-BE49-F238E27FC236}">
                <a16:creationId xmlns:a16="http://schemas.microsoft.com/office/drawing/2014/main" id="{4020022F-D4A9-4863-A2B5-6FD7B18C53A5}"/>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1353" r="1353"/>
          <a:stretch/>
        </p:blipFill>
        <p:spPr>
          <a:xfrm>
            <a:off x="7252212" y="3546733"/>
            <a:ext cx="2004522" cy="2060272"/>
          </a:xfrm>
        </p:spPr>
      </p:pic>
      <p:pic>
        <p:nvPicPr>
          <p:cNvPr id="27" name="Picture Placeholder 26">
            <a:extLst>
              <a:ext uri="{FF2B5EF4-FFF2-40B4-BE49-F238E27FC236}">
                <a16:creationId xmlns:a16="http://schemas.microsoft.com/office/drawing/2014/main" id="{EFEDD7DD-C801-4129-B6AF-8847C0D3AB26}"/>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l="3234" r="3234"/>
          <a:stretch/>
        </p:blipFill>
        <p:spPr>
          <a:xfrm>
            <a:off x="9369111" y="3546733"/>
            <a:ext cx="2004522" cy="2060272"/>
          </a:xfrm>
        </p:spPr>
      </p:pic>
      <p:sp>
        <p:nvSpPr>
          <p:cNvPr id="8" name="Rectangle 7">
            <a:extLst>
              <a:ext uri="{FF2B5EF4-FFF2-40B4-BE49-F238E27FC236}">
                <a16:creationId xmlns:a16="http://schemas.microsoft.com/office/drawing/2014/main" id="{6EC0B4F5-5129-496B-A773-492A70343373}"/>
              </a:ext>
            </a:extLst>
          </p:cNvPr>
          <p:cNvSpPr/>
          <p:nvPr/>
        </p:nvSpPr>
        <p:spPr>
          <a:xfrm>
            <a:off x="513567" y="501041"/>
            <a:ext cx="5022937" cy="5887234"/>
          </a:xfrm>
          <a:prstGeom prst="rect">
            <a:avLst/>
          </a:prstGeom>
          <a:solidFill>
            <a:srgbClr val="FFC6B2">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panose="020F0502020204030203" pitchFamily="34" charset="0"/>
              <a:ea typeface="+mn-ea"/>
              <a:cs typeface="+mn-cs"/>
            </a:endParaRPr>
          </a:p>
        </p:txBody>
      </p:sp>
      <p:sp>
        <p:nvSpPr>
          <p:cNvPr id="13" name="TextBox 12">
            <a:extLst>
              <a:ext uri="{FF2B5EF4-FFF2-40B4-BE49-F238E27FC236}">
                <a16:creationId xmlns:a16="http://schemas.microsoft.com/office/drawing/2014/main" id="{765B0759-90E0-48A9-A468-976BD7D08D4C}"/>
              </a:ext>
            </a:extLst>
          </p:cNvPr>
          <p:cNvSpPr txBox="1"/>
          <p:nvPr/>
        </p:nvSpPr>
        <p:spPr>
          <a:xfrm>
            <a:off x="609784" y="523225"/>
            <a:ext cx="502293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Remember!</a:t>
            </a:r>
          </a:p>
        </p:txBody>
      </p:sp>
      <p:sp>
        <p:nvSpPr>
          <p:cNvPr id="16" name="Rectangle 15">
            <a:extLst>
              <a:ext uri="{FF2B5EF4-FFF2-40B4-BE49-F238E27FC236}">
                <a16:creationId xmlns:a16="http://schemas.microsoft.com/office/drawing/2014/main" id="{4E672B67-A7F3-4A13-AEE6-E9C6873C914B}"/>
              </a:ext>
            </a:extLst>
          </p:cNvPr>
          <p:cNvSpPr/>
          <p:nvPr/>
        </p:nvSpPr>
        <p:spPr>
          <a:xfrm>
            <a:off x="643322" y="1468739"/>
            <a:ext cx="4435804" cy="3345403"/>
          </a:xfrm>
          <a:prstGeom prst="rect">
            <a:avLst/>
          </a:prstGeom>
        </p:spPr>
        <p:txBody>
          <a:bodyPr wrap="square">
            <a:spAutoFit/>
          </a:bodyPr>
          <a:lstStyle/>
          <a:p>
            <a:pPr marL="0" marR="0">
              <a:lnSpc>
                <a:spcPct val="107000"/>
              </a:lnSpc>
              <a:spcBef>
                <a:spcPts val="0"/>
              </a:spcBef>
              <a:spcAft>
                <a:spcPts val="800"/>
              </a:spcAft>
            </a:pP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T</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here are six universal emotions – </a:t>
            </a:r>
            <a:r>
              <a:rPr lang="en-US"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anger, disgust, fear, happiness, sadness, and surprise</a:t>
            </a:r>
            <a: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All these emotions are responsible for determining daily decisions, so they are important when providing customer service with a memorable moment.</a:t>
            </a: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We don’t know if by you showing a positive attitude you can change a person’s day!</a:t>
            </a:r>
          </a:p>
        </p:txBody>
      </p:sp>
    </p:spTree>
    <p:extLst>
      <p:ext uri="{BB962C8B-B14F-4D97-AF65-F5344CB8AC3E}">
        <p14:creationId xmlns:p14="http://schemas.microsoft.com/office/powerpoint/2010/main" val="181181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A2C53"/>
        </a:solidFill>
        <a:effectLst/>
      </p:bgPr>
    </p:bg>
    <p:spTree>
      <p:nvGrpSpPr>
        <p:cNvPr id="1" name=""/>
        <p:cNvGrpSpPr/>
        <p:nvPr/>
      </p:nvGrpSpPr>
      <p:grpSpPr>
        <a:xfrm>
          <a:off x="0" y="0"/>
          <a:ext cx="0" cy="0"/>
          <a:chOff x="0" y="0"/>
          <a:chExt cx="0" cy="0"/>
        </a:xfrm>
      </p:grpSpPr>
      <p:sp>
        <p:nvSpPr>
          <p:cNvPr id="439" name="Rectangle 4"/>
          <p:cNvSpPr/>
          <p:nvPr/>
        </p:nvSpPr>
        <p:spPr>
          <a:xfrm>
            <a:off x="0" y="914400"/>
            <a:ext cx="5219700" cy="1682874"/>
          </a:xfrm>
          <a:prstGeom prst="rect">
            <a:avLst/>
          </a:pr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1" name="Rectangle 3"/>
          <p:cNvSpPr/>
          <p:nvPr/>
        </p:nvSpPr>
        <p:spPr>
          <a:xfrm>
            <a:off x="595084" y="551542"/>
            <a:ext cx="3556001" cy="5747657"/>
          </a:xfrm>
          <a:prstGeom prst="rect">
            <a:avLst/>
          </a:prstGeom>
          <a:solidFill>
            <a:schemeClr val="accent1">
              <a:lumMod val="40000"/>
              <a:lumOff val="60000"/>
              <a:alpha val="66000"/>
            </a:schemeClr>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442" name="Rectangle 5"/>
          <p:cNvSpPr txBox="1"/>
          <p:nvPr/>
        </p:nvSpPr>
        <p:spPr>
          <a:xfrm>
            <a:off x="5261877" y="2389675"/>
            <a:ext cx="5231952" cy="37555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just">
              <a:lnSpc>
                <a:spcPct val="150000"/>
              </a:lnSpc>
              <a:defRPr sz="900">
                <a:solidFill>
                  <a:srgbClr val="FFFFFF"/>
                </a:solidFill>
                <a:latin typeface="Lato Regular"/>
                <a:ea typeface="Lato Regular"/>
                <a:cs typeface="Lato Regular"/>
                <a:sym typeface="Lato Regular"/>
              </a:defRPr>
            </a:lvl1p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Lato Regular"/>
            </a:endParaRPr>
          </a:p>
        </p:txBody>
      </p:sp>
      <p:sp>
        <p:nvSpPr>
          <p:cNvPr id="443" name="Subtitle 2"/>
          <p:cNvSpPr txBox="1"/>
          <p:nvPr/>
        </p:nvSpPr>
        <p:spPr>
          <a:xfrm>
            <a:off x="5261877" y="914400"/>
            <a:ext cx="5746758" cy="480644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000">
                <a:solidFill>
                  <a:srgbClr val="FFFFFF"/>
                </a:solidFill>
                <a:latin typeface="Source Sans Pro Semibold"/>
                <a:ea typeface="Source Sans Pro Semibold"/>
                <a:cs typeface="Source Sans Pro Semibold"/>
                <a:sym typeface="Source Sans Pro Semibold"/>
              </a:defRPr>
            </a:lvl1pPr>
          </a:lstStyle>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FFC1C1"/>
                </a:solidFill>
                <a:effectLst/>
                <a:uLnTx/>
                <a:uFillTx/>
                <a:latin typeface="Source Sans Pro Semibold"/>
                <a:ea typeface="Source Sans Pro Semibold"/>
                <a:sym typeface="Source Sans Pro Semibold"/>
              </a:rPr>
              <a:t>What abilities should we ALWAYS have?</a:t>
            </a:r>
          </a:p>
          <a:p>
            <a:pPr marL="0" marR="0" lvl="0" indent="0" algn="l" defTabSz="914400" rtl="0" eaLnBrk="1" fontAlgn="auto" latinLnBrk="0" hangingPunct="0">
              <a:lnSpc>
                <a:spcPct val="100000"/>
              </a:lnSpc>
              <a:spcBef>
                <a:spcPts val="1000"/>
              </a:spcBef>
              <a:spcAft>
                <a:spcPts val="0"/>
              </a:spcAft>
              <a:buClrTx/>
              <a:buSzTx/>
              <a:buFontTx/>
              <a:buNone/>
              <a:tabLst/>
              <a:defRPr/>
            </a:pPr>
            <a:endParaRPr kumimoji="0" lang="en-US" sz="2400" b="0" i="0" u="none" strike="noStrike" kern="0" cap="none" spc="0" normalizeH="0" baseline="0" noProof="0" dirty="0">
              <a:ln>
                <a:noFill/>
              </a:ln>
              <a:solidFill>
                <a:srgbClr val="FFC1C1"/>
              </a:solidFill>
              <a:effectLst/>
              <a:uLnTx/>
              <a:uFillTx/>
              <a:latin typeface="Source Sans Pro Semibold"/>
              <a:ea typeface="Source Sans Pro Semibold"/>
              <a:sym typeface="Source Sans Pro Semibold"/>
            </a:endParaRP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2400" b="0" i="0" u="none" strike="noStrike" kern="0" cap="none" spc="0" normalizeH="0" baseline="0" noProof="0" dirty="0">
                <a:ln>
                  <a:noFill/>
                </a:ln>
                <a:solidFill>
                  <a:srgbClr val="FFC1C1"/>
                </a:solidFill>
                <a:effectLst/>
                <a:uLnTx/>
                <a:uFillTx/>
                <a:latin typeface="Source Sans Pro Semibold"/>
                <a:ea typeface="Source Sans Pro Semibold"/>
                <a:sym typeface="Source Sans Pro Semibold"/>
              </a:rPr>
              <a:t>Ability to Listen</a:t>
            </a:r>
          </a:p>
          <a:p>
            <a:pPr marL="0" marR="0" lvl="0" indent="0" algn="l" defTabSz="914400" rtl="0" eaLnBrk="1" fontAlgn="auto" latinLnBrk="0" hangingPunct="0">
              <a:lnSpc>
                <a:spcPct val="100000"/>
              </a:lnSpc>
              <a:spcBef>
                <a:spcPts val="1000"/>
              </a:spcBef>
              <a:spcAft>
                <a:spcPts val="0"/>
              </a:spcAft>
              <a:buClrTx/>
              <a:buSzTx/>
              <a:buFontTx/>
              <a:buNone/>
              <a:tabLst/>
              <a:defRPr/>
            </a:pPr>
            <a:r>
              <a:rPr lang="en-US" sz="2400" kern="0" dirty="0">
                <a:solidFill>
                  <a:srgbClr val="FFC1C1"/>
                </a:solidFill>
              </a:rPr>
              <a:t>Clear Communication</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2400" b="0" i="0" u="none" strike="noStrike" kern="0" cap="none" spc="0" normalizeH="0" baseline="0" noProof="0" dirty="0">
                <a:ln>
                  <a:noFill/>
                </a:ln>
                <a:solidFill>
                  <a:srgbClr val="FFC1C1"/>
                </a:solidFill>
                <a:effectLst/>
                <a:uLnTx/>
                <a:uFillTx/>
                <a:latin typeface="Source Sans Pro Semibold"/>
                <a:ea typeface="Source Sans Pro Semibold"/>
                <a:sym typeface="Source Sans Pro Semibold"/>
              </a:rPr>
              <a:t>Positive and Friendly Attitude</a:t>
            </a:r>
          </a:p>
          <a:p>
            <a:pPr marL="0" marR="0" lvl="0" indent="0" algn="l" defTabSz="914400" rtl="0" eaLnBrk="1" fontAlgn="auto" latinLnBrk="0" hangingPunct="0">
              <a:lnSpc>
                <a:spcPct val="100000"/>
              </a:lnSpc>
              <a:spcBef>
                <a:spcPts val="1000"/>
              </a:spcBef>
              <a:spcAft>
                <a:spcPts val="0"/>
              </a:spcAft>
              <a:buClrTx/>
              <a:buSzTx/>
              <a:buFontTx/>
              <a:buNone/>
              <a:tabLst/>
              <a:defRPr/>
            </a:pPr>
            <a:r>
              <a:rPr lang="en-US" sz="2400" kern="0" dirty="0">
                <a:solidFill>
                  <a:srgbClr val="FFC1C1"/>
                </a:solidFill>
              </a:rPr>
              <a:t>Patience and Self-control</a:t>
            </a:r>
          </a:p>
          <a:p>
            <a:pPr marL="0" marR="0" lvl="0" indent="0" algn="l" defTabSz="914400" rtl="0" eaLnBrk="1" fontAlgn="auto" latinLnBrk="0" hangingPunct="0">
              <a:lnSpc>
                <a:spcPct val="100000"/>
              </a:lnSpc>
              <a:spcBef>
                <a:spcPts val="1000"/>
              </a:spcBef>
              <a:spcAft>
                <a:spcPts val="0"/>
              </a:spcAft>
              <a:buClrTx/>
              <a:buSzTx/>
              <a:buFontTx/>
              <a:buNone/>
              <a:tabLst/>
              <a:defRPr/>
            </a:pPr>
            <a:r>
              <a:rPr kumimoji="0" lang="en-US" sz="2400" b="0" i="0" u="none" strike="noStrike" kern="0" cap="none" spc="0" normalizeH="0" baseline="0" noProof="0" dirty="0">
                <a:ln>
                  <a:noFill/>
                </a:ln>
                <a:solidFill>
                  <a:srgbClr val="FFC1C1"/>
                </a:solidFill>
                <a:effectLst/>
                <a:uLnTx/>
                <a:uFillTx/>
                <a:latin typeface="Source Sans Pro Semibold"/>
                <a:ea typeface="Source Sans Pro Semibold"/>
                <a:sym typeface="Source Sans Pro Semibold"/>
              </a:rPr>
              <a:t>Understanding and Empathy</a:t>
            </a:r>
          </a:p>
          <a:p>
            <a:pPr marL="0" marR="0" lvl="0" indent="0" algn="l" defTabSz="914400" rtl="0" eaLnBrk="1" fontAlgn="auto" latinLnBrk="0" hangingPunct="0">
              <a:lnSpc>
                <a:spcPct val="100000"/>
              </a:lnSpc>
              <a:spcBef>
                <a:spcPts val="1000"/>
              </a:spcBef>
              <a:spcAft>
                <a:spcPts val="0"/>
              </a:spcAft>
              <a:buClrTx/>
              <a:buSzTx/>
              <a:buFontTx/>
              <a:buNone/>
              <a:tabLst/>
              <a:defRPr/>
            </a:pPr>
            <a:r>
              <a:rPr lang="en-US" sz="2400" kern="0" dirty="0">
                <a:solidFill>
                  <a:srgbClr val="FFC1C1"/>
                </a:solidFill>
              </a:rPr>
              <a:t>Assertiveness and Self-confidence</a:t>
            </a:r>
            <a:endParaRPr kumimoji="0" lang="en-US" sz="2400" b="0" i="0" u="none" strike="noStrike" kern="0" cap="none" spc="0" normalizeH="0" baseline="0" noProof="0" dirty="0">
              <a:ln>
                <a:noFill/>
              </a:ln>
              <a:solidFill>
                <a:srgbClr val="FFC1C1"/>
              </a:solidFill>
              <a:effectLst/>
              <a:uLnTx/>
              <a:uFillTx/>
              <a:latin typeface="Source Sans Pro Semibold"/>
              <a:ea typeface="Source Sans Pro Semibold"/>
              <a:sym typeface="Source Sans Pro Semibold"/>
            </a:endParaRPr>
          </a:p>
        </p:txBody>
      </p:sp>
      <p:pic>
        <p:nvPicPr>
          <p:cNvPr id="444" name="Picture Placeholder 1"/>
          <p:cNvPicPr>
            <a:picLocks noGrp="1" noChangeAspect="1"/>
          </p:cNvPicPr>
          <p:nvPr>
            <p:ph type="pic" idx="13"/>
          </p:nvPr>
        </p:nvPicPr>
        <p:blipFill>
          <a:blip r:embed="rId2">
            <a:extLst>
              <a:ext uri="{28A0092B-C50C-407E-A947-70E740481C1C}">
                <a14:useLocalDpi xmlns:a14="http://schemas.microsoft.com/office/drawing/2010/main" val="0"/>
              </a:ext>
            </a:extLst>
          </a:blip>
          <a:srcRect/>
          <a:stretch/>
        </p:blipFill>
        <p:spPr>
          <a:xfrm>
            <a:off x="783051" y="2070077"/>
            <a:ext cx="3180066" cy="2222500"/>
          </a:xfrm>
          <a:prstGeom prst="rect">
            <a:avLst/>
          </a:prstGeom>
        </p:spPr>
      </p:pic>
    </p:spTree>
    <p:extLst>
      <p:ext uri="{BB962C8B-B14F-4D97-AF65-F5344CB8AC3E}">
        <p14:creationId xmlns:p14="http://schemas.microsoft.com/office/powerpoint/2010/main" val="160962367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Picture Placeholder 1" descr="Picture Placeholder 1"/>
          <p:cNvPicPr>
            <a:picLocks noGrp="1" noChangeAspect="1"/>
          </p:cNvPicPr>
          <p:nvPr>
            <p:ph type="pic" idx="13"/>
          </p:nvPr>
        </p:nvPicPr>
        <p:blipFill>
          <a:blip r:embed="rId2"/>
          <a:stretch>
            <a:fillRect/>
          </a:stretch>
        </p:blipFill>
        <p:spPr>
          <a:prstGeom prst="rect">
            <a:avLst/>
          </a:prstGeom>
        </p:spPr>
      </p:pic>
      <p:sp>
        <p:nvSpPr>
          <p:cNvPr id="447" name="Rectangle 3"/>
          <p:cNvSpPr/>
          <p:nvPr/>
        </p:nvSpPr>
        <p:spPr>
          <a:xfrm>
            <a:off x="0" y="0"/>
            <a:ext cx="12192000" cy="6858000"/>
          </a:xfrm>
          <a:prstGeom prst="rect">
            <a:avLst/>
          </a:prstGeom>
          <a:blipFill dpi="0" rotWithShape="1">
            <a:blip r:embed="rId3">
              <a:alphaModFix amt="38000"/>
              <a:extLst>
                <a:ext uri="{28A0092B-C50C-407E-A947-70E740481C1C}">
                  <a14:useLocalDpi xmlns:a14="http://schemas.microsoft.com/office/drawing/2010/main" val="0"/>
                </a:ext>
              </a:extLst>
            </a:blip>
            <a:srcRect/>
            <a:stretch>
              <a:fillRect/>
            </a:stretch>
          </a:blipFill>
          <a:ln w="12700">
            <a:solidFill>
              <a:srgbClr val="42719B"/>
            </a:solidFill>
            <a:miter/>
          </a:ln>
        </p:spPr>
        <p:txBody>
          <a:bodyPr lIns="45719" rIns="45719" anchor="ctr"/>
          <a:lstStyle/>
          <a:p>
            <a:pPr algn="ctr">
              <a:defRPr>
                <a:solidFill>
                  <a:srgbClr val="FFFFFF"/>
                </a:solidFill>
              </a:defRPr>
            </a:pPr>
            <a:endParaRPr/>
          </a:p>
        </p:txBody>
      </p:sp>
      <p:sp>
        <p:nvSpPr>
          <p:cNvPr id="448" name="Subtitle 2"/>
          <p:cNvSpPr txBox="1"/>
          <p:nvPr/>
        </p:nvSpPr>
        <p:spPr>
          <a:xfrm>
            <a:off x="3887106" y="2630873"/>
            <a:ext cx="4417788" cy="1374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spcBef>
                <a:spcPts val="1000"/>
              </a:spcBef>
              <a:defRPr sz="8000" spc="600">
                <a:solidFill>
                  <a:srgbClr val="FFFFFF"/>
                </a:solidFill>
                <a:latin typeface="Source Sans Pro Black"/>
                <a:ea typeface="Source Sans Pro Black"/>
                <a:cs typeface="Source Sans Pro Black"/>
                <a:sym typeface="Source Sans Pro Black"/>
              </a:defRPr>
            </a:lvl1pPr>
          </a:lstStyle>
          <a:p>
            <a:r>
              <a:rPr dirty="0">
                <a:solidFill>
                  <a:schemeClr val="accent6">
                    <a:lumMod val="50000"/>
                  </a:schemeClr>
                </a:solidFill>
              </a:rPr>
              <a:t>THANKS</a:t>
            </a:r>
          </a:p>
        </p:txBody>
      </p:sp>
      <p:sp>
        <p:nvSpPr>
          <p:cNvPr id="450" name="Rectangle 6"/>
          <p:cNvSpPr/>
          <p:nvPr/>
        </p:nvSpPr>
        <p:spPr>
          <a:xfrm>
            <a:off x="0" y="5936343"/>
            <a:ext cx="12192000" cy="36285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451" name="Rectangle 7"/>
          <p:cNvSpPr/>
          <p:nvPr/>
        </p:nvSpPr>
        <p:spPr>
          <a:xfrm>
            <a:off x="0" y="532306"/>
            <a:ext cx="12192000" cy="362858"/>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4ECF2"/>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00C172-9F98-4D06-B638-D03B841BA617}"/>
              </a:ext>
            </a:extLst>
          </p:cNvPr>
          <p:cNvSpPr/>
          <p:nvPr/>
        </p:nvSpPr>
        <p:spPr>
          <a:xfrm>
            <a:off x="1" y="5577302"/>
            <a:ext cx="12191999" cy="1280697"/>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C865599-036E-43F3-AA40-211306F3F6D0}"/>
              </a:ext>
            </a:extLst>
          </p:cNvPr>
          <p:cNvGrpSpPr/>
          <p:nvPr/>
        </p:nvGrpSpPr>
        <p:grpSpPr>
          <a:xfrm>
            <a:off x="6841828" y="3055360"/>
            <a:ext cx="3873558" cy="2229808"/>
            <a:chOff x="5898415" y="1976415"/>
            <a:chExt cx="5654530" cy="3255020"/>
          </a:xfrm>
          <a:solidFill>
            <a:srgbClr val="B8E7F2"/>
          </a:solidFill>
        </p:grpSpPr>
        <p:sp>
          <p:nvSpPr>
            <p:cNvPr id="6" name="Freeform 45">
              <a:extLst>
                <a:ext uri="{FF2B5EF4-FFF2-40B4-BE49-F238E27FC236}">
                  <a16:creationId xmlns:a16="http://schemas.microsoft.com/office/drawing/2014/main" id="{977D6F01-DD36-4EF3-8F2C-3A4D3712DCDB}"/>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7" name="Freeform 46">
              <a:extLst>
                <a:ext uri="{FF2B5EF4-FFF2-40B4-BE49-F238E27FC236}">
                  <a16:creationId xmlns:a16="http://schemas.microsoft.com/office/drawing/2014/main" id="{FC73E598-0767-4CE3-9629-C791049C3973}"/>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8" name="Freeform 47">
              <a:extLst>
                <a:ext uri="{FF2B5EF4-FFF2-40B4-BE49-F238E27FC236}">
                  <a16:creationId xmlns:a16="http://schemas.microsoft.com/office/drawing/2014/main" id="{7A376E1B-46D3-4255-90C4-1D67568D7D38}"/>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9" name="Freeform 48">
              <a:extLst>
                <a:ext uri="{FF2B5EF4-FFF2-40B4-BE49-F238E27FC236}">
                  <a16:creationId xmlns:a16="http://schemas.microsoft.com/office/drawing/2014/main" id="{F136FA15-3842-4168-B743-D4904238CDC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0" name="Rectangle 50">
              <a:extLst>
                <a:ext uri="{FF2B5EF4-FFF2-40B4-BE49-F238E27FC236}">
                  <a16:creationId xmlns:a16="http://schemas.microsoft.com/office/drawing/2014/main" id="{51B27214-E8D5-4EC7-9952-038AE7247EAE}"/>
                </a:ext>
              </a:extLst>
            </p:cNvPr>
            <p:cNvSpPr>
              <a:spLocks noChangeArrowheads="1"/>
            </p:cNvSpPr>
            <p:nvPr/>
          </p:nvSpPr>
          <p:spPr bwMode="auto">
            <a:xfrm>
              <a:off x="5898415" y="5054180"/>
              <a:ext cx="5654530" cy="10312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1" name="Freeform 51">
              <a:extLst>
                <a:ext uri="{FF2B5EF4-FFF2-40B4-BE49-F238E27FC236}">
                  <a16:creationId xmlns:a16="http://schemas.microsoft.com/office/drawing/2014/main" id="{A06899B2-EB3F-47D0-B1A7-71D85E10369D}"/>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2" name="Rectangle 52">
              <a:extLst>
                <a:ext uri="{FF2B5EF4-FFF2-40B4-BE49-F238E27FC236}">
                  <a16:creationId xmlns:a16="http://schemas.microsoft.com/office/drawing/2014/main" id="{A3CCAF06-9073-4EB7-8747-B2C6A311A3AA}"/>
                </a:ext>
              </a:extLst>
            </p:cNvPr>
            <p:cNvSpPr>
              <a:spLocks noChangeArrowheads="1"/>
            </p:cNvSpPr>
            <p:nvPr/>
          </p:nvSpPr>
          <p:spPr bwMode="auto">
            <a:xfrm>
              <a:off x="6623354" y="2189119"/>
              <a:ext cx="4249758" cy="268458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3" name="Oval 54">
              <a:extLst>
                <a:ext uri="{FF2B5EF4-FFF2-40B4-BE49-F238E27FC236}">
                  <a16:creationId xmlns:a16="http://schemas.microsoft.com/office/drawing/2014/main" id="{B776ED07-605E-4B77-8A07-8DE505DE2030}"/>
                </a:ext>
              </a:extLst>
            </p:cNvPr>
            <p:cNvSpPr>
              <a:spLocks noChangeArrowheads="1"/>
            </p:cNvSpPr>
            <p:nvPr/>
          </p:nvSpPr>
          <p:spPr bwMode="auto">
            <a:xfrm>
              <a:off x="8720847" y="2076321"/>
              <a:ext cx="48330" cy="4834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4" name="Oval 55">
              <a:extLst>
                <a:ext uri="{FF2B5EF4-FFF2-40B4-BE49-F238E27FC236}">
                  <a16:creationId xmlns:a16="http://schemas.microsoft.com/office/drawing/2014/main" id="{E1648EFB-C6D3-4C11-8834-0F511F21B6BA}"/>
                </a:ext>
              </a:extLst>
            </p:cNvPr>
            <p:cNvSpPr>
              <a:spLocks noChangeArrowheads="1"/>
            </p:cNvSpPr>
            <p:nvPr/>
          </p:nvSpPr>
          <p:spPr bwMode="auto">
            <a:xfrm>
              <a:off x="8720847" y="2073099"/>
              <a:ext cx="48330" cy="45119"/>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5" name="Oval 56">
              <a:extLst>
                <a:ext uri="{FF2B5EF4-FFF2-40B4-BE49-F238E27FC236}">
                  <a16:creationId xmlns:a16="http://schemas.microsoft.com/office/drawing/2014/main" id="{CC6AF250-1C76-4625-8F03-1119A0112F14}"/>
                </a:ext>
              </a:extLst>
            </p:cNvPr>
            <p:cNvSpPr>
              <a:spLocks noChangeArrowheads="1"/>
            </p:cNvSpPr>
            <p:nvPr/>
          </p:nvSpPr>
          <p:spPr bwMode="auto">
            <a:xfrm>
              <a:off x="8730511" y="2079544"/>
              <a:ext cx="28999" cy="3222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6" name="Oval 57">
              <a:extLst>
                <a:ext uri="{FF2B5EF4-FFF2-40B4-BE49-F238E27FC236}">
                  <a16:creationId xmlns:a16="http://schemas.microsoft.com/office/drawing/2014/main" id="{5B794B80-11AE-4110-8317-7235D2AD3D58}"/>
                </a:ext>
              </a:extLst>
            </p:cNvPr>
            <p:cNvSpPr>
              <a:spLocks noChangeArrowheads="1"/>
            </p:cNvSpPr>
            <p:nvPr/>
          </p:nvSpPr>
          <p:spPr bwMode="auto">
            <a:xfrm>
              <a:off x="8736955" y="2089212"/>
              <a:ext cx="16111" cy="1611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17" name="Freeform 58">
              <a:extLst>
                <a:ext uri="{FF2B5EF4-FFF2-40B4-BE49-F238E27FC236}">
                  <a16:creationId xmlns:a16="http://schemas.microsoft.com/office/drawing/2014/main" id="{35462615-16F8-4B46-A7B6-FDCB9C109F24}"/>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grpSp>
      <p:grpSp>
        <p:nvGrpSpPr>
          <p:cNvPr id="18" name="Group 17">
            <a:extLst>
              <a:ext uri="{FF2B5EF4-FFF2-40B4-BE49-F238E27FC236}">
                <a16:creationId xmlns:a16="http://schemas.microsoft.com/office/drawing/2014/main" id="{1BE42448-9B82-466E-A166-6CF805509AF9}"/>
              </a:ext>
            </a:extLst>
          </p:cNvPr>
          <p:cNvGrpSpPr/>
          <p:nvPr/>
        </p:nvGrpSpPr>
        <p:grpSpPr>
          <a:xfrm>
            <a:off x="1428944" y="3055360"/>
            <a:ext cx="3873558" cy="2229808"/>
            <a:chOff x="5898415" y="1976415"/>
            <a:chExt cx="5654530" cy="3255020"/>
          </a:xfrm>
          <a:solidFill>
            <a:srgbClr val="FACAFA"/>
          </a:solidFill>
        </p:grpSpPr>
        <p:sp>
          <p:nvSpPr>
            <p:cNvPr id="19" name="Freeform 45">
              <a:extLst>
                <a:ext uri="{FF2B5EF4-FFF2-40B4-BE49-F238E27FC236}">
                  <a16:creationId xmlns:a16="http://schemas.microsoft.com/office/drawing/2014/main" id="{0A9EC067-6CDE-4E02-BD6B-45401170E68A}"/>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0" name="Freeform 46">
              <a:extLst>
                <a:ext uri="{FF2B5EF4-FFF2-40B4-BE49-F238E27FC236}">
                  <a16:creationId xmlns:a16="http://schemas.microsoft.com/office/drawing/2014/main" id="{F0529B65-17A5-4A3F-B258-99371E792C7C}"/>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1" name="Freeform 47">
              <a:extLst>
                <a:ext uri="{FF2B5EF4-FFF2-40B4-BE49-F238E27FC236}">
                  <a16:creationId xmlns:a16="http://schemas.microsoft.com/office/drawing/2014/main" id="{BD1888A9-2147-49B3-B62B-6AC8B5DC12BE}"/>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2" name="Freeform 48">
              <a:extLst>
                <a:ext uri="{FF2B5EF4-FFF2-40B4-BE49-F238E27FC236}">
                  <a16:creationId xmlns:a16="http://schemas.microsoft.com/office/drawing/2014/main" id="{CC3B6C74-BD6E-481F-AAF2-736F0DB62D36}"/>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3" name="Rectangle 22">
              <a:extLst>
                <a:ext uri="{FF2B5EF4-FFF2-40B4-BE49-F238E27FC236}">
                  <a16:creationId xmlns:a16="http://schemas.microsoft.com/office/drawing/2014/main" id="{A1FC1315-CAF8-484B-86C1-8C8D271DE292}"/>
                </a:ext>
              </a:extLst>
            </p:cNvPr>
            <p:cNvSpPr>
              <a:spLocks noChangeArrowheads="1"/>
            </p:cNvSpPr>
            <p:nvPr/>
          </p:nvSpPr>
          <p:spPr bwMode="auto">
            <a:xfrm>
              <a:off x="5898415" y="5054180"/>
              <a:ext cx="5654530" cy="10312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4" name="Freeform 51">
              <a:extLst>
                <a:ext uri="{FF2B5EF4-FFF2-40B4-BE49-F238E27FC236}">
                  <a16:creationId xmlns:a16="http://schemas.microsoft.com/office/drawing/2014/main" id="{FE3B70F8-7E64-45EF-890D-211BF5FD5748}"/>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5" name="Rectangle 24">
              <a:extLst>
                <a:ext uri="{FF2B5EF4-FFF2-40B4-BE49-F238E27FC236}">
                  <a16:creationId xmlns:a16="http://schemas.microsoft.com/office/drawing/2014/main" id="{D8D18614-7E08-4D62-9D17-00A900465023}"/>
                </a:ext>
              </a:extLst>
            </p:cNvPr>
            <p:cNvSpPr>
              <a:spLocks noChangeArrowheads="1"/>
            </p:cNvSpPr>
            <p:nvPr/>
          </p:nvSpPr>
          <p:spPr bwMode="auto">
            <a:xfrm>
              <a:off x="6623354" y="2189119"/>
              <a:ext cx="4249758" cy="268458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6" name="Oval 54">
              <a:extLst>
                <a:ext uri="{FF2B5EF4-FFF2-40B4-BE49-F238E27FC236}">
                  <a16:creationId xmlns:a16="http://schemas.microsoft.com/office/drawing/2014/main" id="{FD26E804-D895-4F7F-A9A0-E2D93C201299}"/>
                </a:ext>
              </a:extLst>
            </p:cNvPr>
            <p:cNvSpPr>
              <a:spLocks noChangeArrowheads="1"/>
            </p:cNvSpPr>
            <p:nvPr/>
          </p:nvSpPr>
          <p:spPr bwMode="auto">
            <a:xfrm>
              <a:off x="8720847" y="2076321"/>
              <a:ext cx="48330" cy="4834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7" name="Oval 55">
              <a:extLst>
                <a:ext uri="{FF2B5EF4-FFF2-40B4-BE49-F238E27FC236}">
                  <a16:creationId xmlns:a16="http://schemas.microsoft.com/office/drawing/2014/main" id="{D869759A-42BD-40F9-995D-D72AD906B58B}"/>
                </a:ext>
              </a:extLst>
            </p:cNvPr>
            <p:cNvSpPr>
              <a:spLocks noChangeArrowheads="1"/>
            </p:cNvSpPr>
            <p:nvPr/>
          </p:nvSpPr>
          <p:spPr bwMode="auto">
            <a:xfrm>
              <a:off x="8720847" y="2073099"/>
              <a:ext cx="48330" cy="45119"/>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8" name="Oval 56">
              <a:extLst>
                <a:ext uri="{FF2B5EF4-FFF2-40B4-BE49-F238E27FC236}">
                  <a16:creationId xmlns:a16="http://schemas.microsoft.com/office/drawing/2014/main" id="{F62564E6-0E8A-4339-BFB1-4549961B178E}"/>
                </a:ext>
              </a:extLst>
            </p:cNvPr>
            <p:cNvSpPr>
              <a:spLocks noChangeArrowheads="1"/>
            </p:cNvSpPr>
            <p:nvPr/>
          </p:nvSpPr>
          <p:spPr bwMode="auto">
            <a:xfrm>
              <a:off x="8730511" y="2079544"/>
              <a:ext cx="28999" cy="3222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29" name="Oval 57">
              <a:extLst>
                <a:ext uri="{FF2B5EF4-FFF2-40B4-BE49-F238E27FC236}">
                  <a16:creationId xmlns:a16="http://schemas.microsoft.com/office/drawing/2014/main" id="{F1C29682-2DC6-4B81-96D8-702CA0EB6F79}"/>
                </a:ext>
              </a:extLst>
            </p:cNvPr>
            <p:cNvSpPr>
              <a:spLocks noChangeArrowheads="1"/>
            </p:cNvSpPr>
            <p:nvPr/>
          </p:nvSpPr>
          <p:spPr bwMode="auto">
            <a:xfrm>
              <a:off x="8736955" y="2089212"/>
              <a:ext cx="16111" cy="1611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0" name="Freeform 58">
              <a:extLst>
                <a:ext uri="{FF2B5EF4-FFF2-40B4-BE49-F238E27FC236}">
                  <a16:creationId xmlns:a16="http://schemas.microsoft.com/office/drawing/2014/main" id="{24F8CC55-E8DC-4FB9-B2C0-1769979BDF36}"/>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grpSp>
      <p:pic>
        <p:nvPicPr>
          <p:cNvPr id="53" name="Picture Placeholder 52">
            <a:extLst>
              <a:ext uri="{FF2B5EF4-FFF2-40B4-BE49-F238E27FC236}">
                <a16:creationId xmlns:a16="http://schemas.microsoft.com/office/drawing/2014/main" id="{B3649A60-4EFF-4692-B73E-FAAE2017E1B1}"/>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17958" b="17958"/>
          <a:stretch>
            <a:fillRect/>
          </a:stretch>
        </p:blipFill>
        <p:spPr>
          <a:xfrm>
            <a:off x="7842531" y="3428682"/>
            <a:ext cx="2272129" cy="1442926"/>
          </a:xfrm>
        </p:spPr>
      </p:pic>
      <p:pic>
        <p:nvPicPr>
          <p:cNvPr id="49" name="Picture Placeholder 48">
            <a:extLst>
              <a:ext uri="{FF2B5EF4-FFF2-40B4-BE49-F238E27FC236}">
                <a16:creationId xmlns:a16="http://schemas.microsoft.com/office/drawing/2014/main" id="{4221D20F-F491-463C-8225-FBADEE445E9B}"/>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val="0"/>
              </a:ext>
            </a:extLst>
          </a:blip>
          <a:srcRect t="1031" b="1125"/>
          <a:stretch/>
        </p:blipFill>
        <p:spPr>
          <a:xfrm>
            <a:off x="2460401" y="3384728"/>
            <a:ext cx="1659316" cy="1570672"/>
          </a:xfrm>
        </p:spPr>
      </p:pic>
      <p:grpSp>
        <p:nvGrpSpPr>
          <p:cNvPr id="31" name="Group 30">
            <a:extLst>
              <a:ext uri="{FF2B5EF4-FFF2-40B4-BE49-F238E27FC236}">
                <a16:creationId xmlns:a16="http://schemas.microsoft.com/office/drawing/2014/main" id="{5768ADC7-1A3C-45BA-9900-5B1D172C1FEF}"/>
              </a:ext>
            </a:extLst>
          </p:cNvPr>
          <p:cNvGrpSpPr/>
          <p:nvPr/>
        </p:nvGrpSpPr>
        <p:grpSpPr>
          <a:xfrm>
            <a:off x="3894740" y="3385447"/>
            <a:ext cx="4363738" cy="2511978"/>
            <a:chOff x="5898415" y="1976415"/>
            <a:chExt cx="5654530" cy="3255020"/>
          </a:xfrm>
          <a:solidFill>
            <a:srgbClr val="CACAFA"/>
          </a:solidFill>
        </p:grpSpPr>
        <p:sp>
          <p:nvSpPr>
            <p:cNvPr id="32" name="Freeform 45">
              <a:extLst>
                <a:ext uri="{FF2B5EF4-FFF2-40B4-BE49-F238E27FC236}">
                  <a16:creationId xmlns:a16="http://schemas.microsoft.com/office/drawing/2014/main" id="{A949F8DF-6FC1-42F5-B294-EF6F0396DB1C}"/>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3" name="Freeform 46">
              <a:extLst>
                <a:ext uri="{FF2B5EF4-FFF2-40B4-BE49-F238E27FC236}">
                  <a16:creationId xmlns:a16="http://schemas.microsoft.com/office/drawing/2014/main" id="{8145EFBD-1250-4AB7-8021-8A271627E695}"/>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4" name="Freeform 47">
              <a:extLst>
                <a:ext uri="{FF2B5EF4-FFF2-40B4-BE49-F238E27FC236}">
                  <a16:creationId xmlns:a16="http://schemas.microsoft.com/office/drawing/2014/main" id="{DF25902E-05BA-41AD-AD43-F0D9A0FF4097}"/>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5" name="Freeform 48">
              <a:extLst>
                <a:ext uri="{FF2B5EF4-FFF2-40B4-BE49-F238E27FC236}">
                  <a16:creationId xmlns:a16="http://schemas.microsoft.com/office/drawing/2014/main" id="{E00536E4-E44B-43C6-9642-D5E532CAA385}"/>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6" name="Rectangle 50">
              <a:extLst>
                <a:ext uri="{FF2B5EF4-FFF2-40B4-BE49-F238E27FC236}">
                  <a16:creationId xmlns:a16="http://schemas.microsoft.com/office/drawing/2014/main" id="{542766F4-2705-464E-A56C-D1763A73BA39}"/>
                </a:ext>
              </a:extLst>
            </p:cNvPr>
            <p:cNvSpPr>
              <a:spLocks noChangeArrowheads="1"/>
            </p:cNvSpPr>
            <p:nvPr/>
          </p:nvSpPr>
          <p:spPr bwMode="auto">
            <a:xfrm>
              <a:off x="5898415" y="5054180"/>
              <a:ext cx="5654530" cy="103129"/>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7" name="Freeform 51">
              <a:extLst>
                <a:ext uri="{FF2B5EF4-FFF2-40B4-BE49-F238E27FC236}">
                  <a16:creationId xmlns:a16="http://schemas.microsoft.com/office/drawing/2014/main" id="{31D2206B-F68A-472E-BE60-39D78D34E15C}"/>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8" name="Rectangle 52">
              <a:extLst>
                <a:ext uri="{FF2B5EF4-FFF2-40B4-BE49-F238E27FC236}">
                  <a16:creationId xmlns:a16="http://schemas.microsoft.com/office/drawing/2014/main" id="{DD5F0112-DFD0-4757-B4A4-7665DF2D0256}"/>
                </a:ext>
              </a:extLst>
            </p:cNvPr>
            <p:cNvSpPr>
              <a:spLocks noChangeArrowheads="1"/>
            </p:cNvSpPr>
            <p:nvPr/>
          </p:nvSpPr>
          <p:spPr bwMode="auto">
            <a:xfrm>
              <a:off x="6623354" y="2189119"/>
              <a:ext cx="4249758" cy="268458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39" name="Oval 54">
              <a:extLst>
                <a:ext uri="{FF2B5EF4-FFF2-40B4-BE49-F238E27FC236}">
                  <a16:creationId xmlns:a16="http://schemas.microsoft.com/office/drawing/2014/main" id="{6C82BF4B-CCA7-463A-91D5-8260B12ABBBB}"/>
                </a:ext>
              </a:extLst>
            </p:cNvPr>
            <p:cNvSpPr>
              <a:spLocks noChangeArrowheads="1"/>
            </p:cNvSpPr>
            <p:nvPr/>
          </p:nvSpPr>
          <p:spPr bwMode="auto">
            <a:xfrm>
              <a:off x="8720847" y="2076321"/>
              <a:ext cx="48330" cy="4834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0" name="Oval 55">
              <a:extLst>
                <a:ext uri="{FF2B5EF4-FFF2-40B4-BE49-F238E27FC236}">
                  <a16:creationId xmlns:a16="http://schemas.microsoft.com/office/drawing/2014/main" id="{DEF79445-05A8-45C9-88AE-2821390A617B}"/>
                </a:ext>
              </a:extLst>
            </p:cNvPr>
            <p:cNvSpPr>
              <a:spLocks noChangeArrowheads="1"/>
            </p:cNvSpPr>
            <p:nvPr/>
          </p:nvSpPr>
          <p:spPr bwMode="auto">
            <a:xfrm>
              <a:off x="8720847" y="2073099"/>
              <a:ext cx="48330" cy="45119"/>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1" name="Oval 56">
              <a:extLst>
                <a:ext uri="{FF2B5EF4-FFF2-40B4-BE49-F238E27FC236}">
                  <a16:creationId xmlns:a16="http://schemas.microsoft.com/office/drawing/2014/main" id="{6245F3C8-AA27-48E9-BB65-1F6ABB5D9CA2}"/>
                </a:ext>
              </a:extLst>
            </p:cNvPr>
            <p:cNvSpPr>
              <a:spLocks noChangeArrowheads="1"/>
            </p:cNvSpPr>
            <p:nvPr/>
          </p:nvSpPr>
          <p:spPr bwMode="auto">
            <a:xfrm>
              <a:off x="8730511" y="2079544"/>
              <a:ext cx="28999" cy="3222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2" name="Oval 57">
              <a:extLst>
                <a:ext uri="{FF2B5EF4-FFF2-40B4-BE49-F238E27FC236}">
                  <a16:creationId xmlns:a16="http://schemas.microsoft.com/office/drawing/2014/main" id="{DB13992E-EAAC-4FE5-BB27-B650B73C858B}"/>
                </a:ext>
              </a:extLst>
            </p:cNvPr>
            <p:cNvSpPr>
              <a:spLocks noChangeArrowheads="1"/>
            </p:cNvSpPr>
            <p:nvPr/>
          </p:nvSpPr>
          <p:spPr bwMode="auto">
            <a:xfrm>
              <a:off x="8736955" y="2089212"/>
              <a:ext cx="16111" cy="1611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sp>
          <p:nvSpPr>
            <p:cNvPr id="43" name="Freeform 58">
              <a:extLst>
                <a:ext uri="{FF2B5EF4-FFF2-40B4-BE49-F238E27FC236}">
                  <a16:creationId xmlns:a16="http://schemas.microsoft.com/office/drawing/2014/main" id="{0039D5F9-2FF9-48B7-AC28-2B5526BD4B38}"/>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Lato Light" charset="0"/>
              </a:endParaRPr>
            </a:p>
          </p:txBody>
        </p:sp>
      </p:grpSp>
      <p:pic>
        <p:nvPicPr>
          <p:cNvPr id="51" name="Picture Placeholder 50">
            <a:extLst>
              <a:ext uri="{FF2B5EF4-FFF2-40B4-BE49-F238E27FC236}">
                <a16:creationId xmlns:a16="http://schemas.microsoft.com/office/drawing/2014/main" id="{C8B1FF2C-63FD-4E45-8A17-E7125A09DCAC}"/>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t="16520" b="16520"/>
          <a:stretch>
            <a:fillRect/>
          </a:stretch>
        </p:blipFill>
        <p:spPr>
          <a:xfrm>
            <a:off x="4855856" y="3856510"/>
            <a:ext cx="2409179" cy="1520436"/>
          </a:xfrm>
        </p:spPr>
      </p:pic>
      <p:sp>
        <p:nvSpPr>
          <p:cNvPr id="44" name="Title 1">
            <a:extLst>
              <a:ext uri="{FF2B5EF4-FFF2-40B4-BE49-F238E27FC236}">
                <a16:creationId xmlns:a16="http://schemas.microsoft.com/office/drawing/2014/main" id="{83CA6296-4440-4BC6-804A-008117F6BD21}"/>
              </a:ext>
            </a:extLst>
          </p:cNvPr>
          <p:cNvSpPr txBox="1">
            <a:spLocks/>
          </p:cNvSpPr>
          <p:nvPr/>
        </p:nvSpPr>
        <p:spPr>
          <a:xfrm>
            <a:off x="838200" y="644552"/>
            <a:ext cx="10515600" cy="623414"/>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002060"/>
                </a:solidFill>
                <a:latin typeface="Times New Roman" panose="02020603050405020304" pitchFamily="18" charset="0"/>
                <a:cs typeface="Times New Roman" panose="02020603050405020304" pitchFamily="18" charset="0"/>
              </a:rPr>
              <a:t>Conversational Banking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66E89111-F77C-4349-91AC-711F2252EC73}"/>
              </a:ext>
            </a:extLst>
          </p:cNvPr>
          <p:cNvSpPr txBox="1"/>
          <p:nvPr/>
        </p:nvSpPr>
        <p:spPr>
          <a:xfrm>
            <a:off x="4385548" y="1406372"/>
            <a:ext cx="4006225" cy="341632"/>
          </a:xfrm>
          <a:prstGeom prst="rect">
            <a:avLst/>
          </a:prstGeom>
          <a:noFill/>
        </p:spPr>
        <p:txBody>
          <a:bodyPr wrap="none" rtlCol="0">
            <a:spAutoFit/>
          </a:bodyPr>
          <a:lstStyle/>
          <a:p>
            <a:pPr algn="ctr">
              <a:lnSpc>
                <a:spcPct val="90000"/>
              </a:lnSpc>
            </a:pPr>
            <a:r>
              <a:rPr lang="en-US" b="1" spc="600" dirty="0">
                <a:solidFill>
                  <a:schemeClr val="tx1">
                    <a:alpha val="40000"/>
                  </a:schemeClr>
                </a:solidFill>
                <a:latin typeface="Source Sans Pro" panose="020B0503030403020204" pitchFamily="34" charset="0"/>
                <a:ea typeface="Montserrat" charset="0"/>
                <a:cs typeface="Montserrat" charset="0"/>
              </a:rPr>
              <a:t>The future of Banking</a:t>
            </a:r>
          </a:p>
        </p:txBody>
      </p:sp>
      <p:sp>
        <p:nvSpPr>
          <p:cNvPr id="47" name="TextBox 46">
            <a:extLst>
              <a:ext uri="{FF2B5EF4-FFF2-40B4-BE49-F238E27FC236}">
                <a16:creationId xmlns:a16="http://schemas.microsoft.com/office/drawing/2014/main" id="{1291B7FF-02EC-40C8-A601-3A91A95A8B2E}"/>
              </a:ext>
            </a:extLst>
          </p:cNvPr>
          <p:cNvSpPr txBox="1"/>
          <p:nvPr/>
        </p:nvSpPr>
        <p:spPr>
          <a:xfrm>
            <a:off x="2741416" y="1679314"/>
            <a:ext cx="7774183" cy="1523815"/>
          </a:xfrm>
          <a:prstGeom prst="rect">
            <a:avLst/>
          </a:prstGeom>
          <a:noFill/>
        </p:spPr>
        <p:txBody>
          <a:bodyPr wrap="square" rtlCol="0">
            <a:spAutoFit/>
          </a:bodyPr>
          <a:lstStyle/>
          <a:p>
            <a:pPr algn="ctr">
              <a:lnSpc>
                <a:spcPct val="150000"/>
              </a:lnSpc>
            </a:pPr>
            <a:r>
              <a:rPr lang="en-US" sz="1600" dirty="0">
                <a:solidFill>
                  <a:srgbClr val="002060"/>
                </a:solidFill>
                <a:latin typeface="Lato" panose="020F0502020204030203" pitchFamily="34" charset="0"/>
                <a:ea typeface="Source Sans Pro" panose="020B0503030403020204" pitchFamily="34" charset="0"/>
                <a:cs typeface="Roboto Light" charset="0"/>
              </a:rPr>
              <a:t>Banks are looking to include the messaging apps and their abilities for communicate in text, voice and other formats to the banking experience. The goal is to have a natural language that will allow the managers and clients to have more effective conversations.</a:t>
            </a:r>
          </a:p>
        </p:txBody>
      </p:sp>
    </p:spTree>
    <p:extLst>
      <p:ext uri="{BB962C8B-B14F-4D97-AF65-F5344CB8AC3E}">
        <p14:creationId xmlns:p14="http://schemas.microsoft.com/office/powerpoint/2010/main" val="1821304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FF91BCF-489D-4FF6-B133-1BDE8A5995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332" b="28332"/>
          <a:stretch>
            <a:fillRect/>
          </a:stretch>
        </p:blipFill>
        <p:spPr/>
      </p:pic>
      <p:pic>
        <p:nvPicPr>
          <p:cNvPr id="13" name="Picture Placeholder 12">
            <a:extLst>
              <a:ext uri="{FF2B5EF4-FFF2-40B4-BE49-F238E27FC236}">
                <a16:creationId xmlns:a16="http://schemas.microsoft.com/office/drawing/2014/main" id="{51A5343E-8628-47EC-888B-AABDEE1FE01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3161" b="23161"/>
          <a:stretch/>
        </p:blipFill>
        <p:spPr>
          <a:xfrm>
            <a:off x="3543300" y="2476500"/>
            <a:ext cx="8648700" cy="1981200"/>
          </a:xfrm>
        </p:spPr>
      </p:pic>
      <p:sp>
        <p:nvSpPr>
          <p:cNvPr id="4" name="Rectangle 3">
            <a:extLst>
              <a:ext uri="{FF2B5EF4-FFF2-40B4-BE49-F238E27FC236}">
                <a16:creationId xmlns:a16="http://schemas.microsoft.com/office/drawing/2014/main" id="{4E4FF2FF-8A33-4F4E-A211-D86C1114F6EF}"/>
              </a:ext>
            </a:extLst>
          </p:cNvPr>
          <p:cNvSpPr/>
          <p:nvPr/>
        </p:nvSpPr>
        <p:spPr>
          <a:xfrm>
            <a:off x="76200" y="2476500"/>
            <a:ext cx="3390899"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1579019-4F30-4F64-AA1F-26FB552F3A8C}"/>
              </a:ext>
            </a:extLst>
          </p:cNvPr>
          <p:cNvSpPr/>
          <p:nvPr/>
        </p:nvSpPr>
        <p:spPr>
          <a:xfrm>
            <a:off x="8267701" y="4591050"/>
            <a:ext cx="3924300" cy="1981200"/>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3">
            <a:extLst>
              <a:ext uri="{FF2B5EF4-FFF2-40B4-BE49-F238E27FC236}">
                <a16:creationId xmlns:a16="http://schemas.microsoft.com/office/drawing/2014/main" id="{1458B8CF-7DD5-4B64-A80D-5A194E112A28}"/>
              </a:ext>
            </a:extLst>
          </p:cNvPr>
          <p:cNvGrpSpPr>
            <a:grpSpLocks/>
          </p:cNvGrpSpPr>
          <p:nvPr/>
        </p:nvGrpSpPr>
        <p:grpSpPr bwMode="auto">
          <a:xfrm>
            <a:off x="-752577" y="2701350"/>
            <a:ext cx="4248405" cy="1439525"/>
            <a:chOff x="-656836" y="1196317"/>
            <a:chExt cx="5458130" cy="1439065"/>
          </a:xfrm>
        </p:grpSpPr>
        <p:sp>
          <p:nvSpPr>
            <p:cNvPr id="7" name="Rectangle 6">
              <a:extLst>
                <a:ext uri="{FF2B5EF4-FFF2-40B4-BE49-F238E27FC236}">
                  <a16:creationId xmlns:a16="http://schemas.microsoft.com/office/drawing/2014/main" id="{C8F4230F-4568-4AF6-A1B0-1CD68CBD8D89}"/>
                </a:ext>
              </a:extLst>
            </p:cNvPr>
            <p:cNvSpPr/>
            <p:nvPr/>
          </p:nvSpPr>
          <p:spPr>
            <a:xfrm>
              <a:off x="-410080" y="1568926"/>
              <a:ext cx="4309835" cy="1066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US"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Banking</a:t>
              </a:r>
              <a:endParaRPr lang="id-ID"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3419F07-F890-40E0-B270-2884246C6D5C}"/>
                </a:ext>
              </a:extLst>
            </p:cNvPr>
            <p:cNvSpPr/>
            <p:nvPr/>
          </p:nvSpPr>
          <p:spPr>
            <a:xfrm>
              <a:off x="-656836" y="1196317"/>
              <a:ext cx="5458130" cy="707659"/>
            </a:xfrm>
            <a:prstGeom prst="rect">
              <a:avLst/>
            </a:prstGeom>
          </p:spPr>
          <p:txBody>
            <a:bodyPr wrap="square">
              <a:spAutoFit/>
            </a:bodyPr>
            <a:lstStyle/>
            <a:p>
              <a:pPr algn="r" eaLnBrk="1" fontAlgn="auto" hangingPunct="1">
                <a:spcBef>
                  <a:spcPts val="0"/>
                </a:spcBef>
                <a:spcAft>
                  <a:spcPts val="0"/>
                </a:spcAft>
                <a:defRPr/>
              </a:pPr>
              <a:r>
                <a:rPr lang="en-US"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Conversational</a:t>
              </a:r>
              <a:endParaRPr lang="id-ID" sz="4000" b="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endParaRPr>
            </a:p>
          </p:txBody>
        </p:sp>
      </p:grpSp>
      <p:sp>
        <p:nvSpPr>
          <p:cNvPr id="9" name="Rectangle 8">
            <a:extLst>
              <a:ext uri="{FF2B5EF4-FFF2-40B4-BE49-F238E27FC236}">
                <a16:creationId xmlns:a16="http://schemas.microsoft.com/office/drawing/2014/main" id="{720DAF39-E666-480D-BC24-0F4B569EE9BB}"/>
              </a:ext>
            </a:extLst>
          </p:cNvPr>
          <p:cNvSpPr/>
          <p:nvPr/>
        </p:nvSpPr>
        <p:spPr>
          <a:xfrm>
            <a:off x="8267700" y="453554"/>
            <a:ext cx="3944291" cy="1783734"/>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7A339CA-0A81-4B8C-AEC3-4CAA0148E5ED}"/>
              </a:ext>
            </a:extLst>
          </p:cNvPr>
          <p:cNvSpPr txBox="1"/>
          <p:nvPr/>
        </p:nvSpPr>
        <p:spPr>
          <a:xfrm>
            <a:off x="8267700" y="4596976"/>
            <a:ext cx="3924300" cy="2034339"/>
          </a:xfrm>
          <a:prstGeom prst="rect">
            <a:avLst/>
          </a:prstGeom>
          <a:noFill/>
        </p:spPr>
        <p:txBody>
          <a:bodyPr wrap="square" lIns="0" tIns="0" rIns="91440" bIns="0" rtlCol="0">
            <a:spAutoFit/>
          </a:bodyPr>
          <a:lstStyle/>
          <a:p>
            <a:pPr algn="just">
              <a:lnSpc>
                <a:spcPct val="150000"/>
              </a:lnSpc>
            </a:pPr>
            <a:r>
              <a:rPr lang="en-US" dirty="0">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n other words, requests that used to be a self-service task for the client, become part of a natural conversation with the Al-powered chatbot or with the Al-supported human.</a:t>
            </a:r>
            <a:endParaRPr lang="en-US" sz="1100" dirty="0">
              <a:solidFill>
                <a:schemeClr val="tx1">
                  <a:alpha val="70000"/>
                </a:schemeClr>
              </a:solidFill>
              <a:latin typeface="Source Sans Pro" panose="020B0503030403020204" pitchFamily="34" charset="0"/>
              <a:ea typeface="Roboto Light" charset="0"/>
              <a:cs typeface="Roboto Light" charset="0"/>
            </a:endParaRPr>
          </a:p>
        </p:txBody>
      </p:sp>
      <p:sp>
        <p:nvSpPr>
          <p:cNvPr id="11" name="TextBox 10">
            <a:extLst>
              <a:ext uri="{FF2B5EF4-FFF2-40B4-BE49-F238E27FC236}">
                <a16:creationId xmlns:a16="http://schemas.microsoft.com/office/drawing/2014/main" id="{ABC841D4-7F9F-46EC-B104-B9415A6F3FE2}"/>
              </a:ext>
            </a:extLst>
          </p:cNvPr>
          <p:cNvSpPr txBox="1"/>
          <p:nvPr/>
        </p:nvSpPr>
        <p:spPr>
          <a:xfrm>
            <a:off x="3479802" y="2668692"/>
            <a:ext cx="4648201" cy="1618841"/>
          </a:xfrm>
          <a:prstGeom prst="rect">
            <a:avLst/>
          </a:prstGeom>
          <a:noFill/>
        </p:spPr>
        <p:txBody>
          <a:bodyPr wrap="square" lIns="0" tIns="0" rIns="91440" bIns="0" rtlCol="0">
            <a:spAutoFit/>
          </a:bodyPr>
          <a:lstStyle/>
          <a:p>
            <a:pPr algn="r">
              <a:lnSpc>
                <a:spcPct val="150000"/>
              </a:lnSpc>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With the conversational style service, AI-powered chatbots have to jump in and answer the bulk of repetitive questions. This will free up human agents for non-standard requests. </a:t>
            </a:r>
            <a:endParaRPr lang="en-US" sz="1100" dirty="0">
              <a:solidFill>
                <a:schemeClr val="bg1"/>
              </a:solidFill>
              <a:latin typeface="Source Sans Pro" panose="020B0503030403020204" pitchFamily="34" charset="0"/>
              <a:ea typeface="Roboto Light" charset="0"/>
              <a:cs typeface="Roboto Light" charset="0"/>
            </a:endParaRPr>
          </a:p>
        </p:txBody>
      </p:sp>
    </p:spTree>
    <p:extLst>
      <p:ext uri="{BB962C8B-B14F-4D97-AF65-F5344CB8AC3E}">
        <p14:creationId xmlns:p14="http://schemas.microsoft.com/office/powerpoint/2010/main" val="1035773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688BA6-5152-4B93-9CCA-703CE274AC15}"/>
              </a:ext>
            </a:extLst>
          </p:cNvPr>
          <p:cNvSpPr/>
          <p:nvPr/>
        </p:nvSpPr>
        <p:spPr>
          <a:xfrm>
            <a:off x="10096500" y="2757100"/>
            <a:ext cx="2114971" cy="1343797"/>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DD4E-EA3C-4F3F-9165-AC4BE93D5A56}"/>
              </a:ext>
            </a:extLst>
          </p:cNvPr>
          <p:cNvSpPr/>
          <p:nvPr/>
        </p:nvSpPr>
        <p:spPr>
          <a:xfrm>
            <a:off x="0" y="2757100"/>
            <a:ext cx="3410371" cy="1343797"/>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41A6AD65-4BD5-4795-8D9A-BFA5CF55664B}"/>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93" b="1093"/>
          <a:stretch/>
        </p:blipFill>
        <p:spPr>
          <a:xfrm>
            <a:off x="1790700" y="-3"/>
            <a:ext cx="4305300" cy="2372496"/>
          </a:xfrm>
        </p:spPr>
      </p:pic>
      <p:pic>
        <p:nvPicPr>
          <p:cNvPr id="11" name="Picture Placeholder 10">
            <a:extLst>
              <a:ext uri="{FF2B5EF4-FFF2-40B4-BE49-F238E27FC236}">
                <a16:creationId xmlns:a16="http://schemas.microsoft.com/office/drawing/2014/main" id="{DB2862F8-E320-4BC9-B6F0-EDB6304F67C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3262" b="13262"/>
          <a:stretch/>
        </p:blipFill>
        <p:spPr>
          <a:xfrm>
            <a:off x="1790700" y="4485504"/>
            <a:ext cx="4305300" cy="2372496"/>
          </a:xfrm>
        </p:spPr>
      </p:pic>
      <p:sp>
        <p:nvSpPr>
          <p:cNvPr id="4" name="TextBox 3">
            <a:extLst>
              <a:ext uri="{FF2B5EF4-FFF2-40B4-BE49-F238E27FC236}">
                <a16:creationId xmlns:a16="http://schemas.microsoft.com/office/drawing/2014/main" id="{EDBA0C5B-9287-4F57-8634-42CD39C8AC3C}"/>
              </a:ext>
            </a:extLst>
          </p:cNvPr>
          <p:cNvSpPr txBox="1"/>
          <p:nvPr/>
        </p:nvSpPr>
        <p:spPr>
          <a:xfrm>
            <a:off x="1790700" y="2985801"/>
            <a:ext cx="3684814" cy="886397"/>
          </a:xfrm>
          <a:prstGeom prst="rect">
            <a:avLst/>
          </a:prstGeom>
          <a:noFill/>
        </p:spPr>
        <p:txBody>
          <a:bodyPr wrap="square" lIns="0" tIns="0" rIns="0" bIns="0" rtlCol="0">
            <a:spAutoFit/>
          </a:bodyPr>
          <a:lstStyle/>
          <a:p>
            <a:pPr>
              <a:lnSpc>
                <a:spcPct val="80000"/>
              </a:lnSpc>
            </a:pPr>
            <a:r>
              <a:rPr lang="en-US" sz="3600" b="1" dirty="0">
                <a:solidFill>
                  <a:schemeClr val="tx1">
                    <a:lumMod val="75000"/>
                    <a:lumOff val="25000"/>
                  </a:schemeClr>
                </a:solidFill>
                <a:latin typeface="Times New Roman" panose="02020603050405020304" pitchFamily="18" charset="0"/>
                <a:ea typeface="Titillium Light" charset="0"/>
                <a:cs typeface="Times New Roman" panose="02020603050405020304" pitchFamily="18" charset="0"/>
              </a:rPr>
              <a:t>What Role do we play?</a:t>
            </a:r>
          </a:p>
        </p:txBody>
      </p:sp>
      <p:sp>
        <p:nvSpPr>
          <p:cNvPr id="5" name="TextBox 4">
            <a:extLst>
              <a:ext uri="{FF2B5EF4-FFF2-40B4-BE49-F238E27FC236}">
                <a16:creationId xmlns:a16="http://schemas.microsoft.com/office/drawing/2014/main" id="{4161BEB3-3F83-424A-92D9-2233482D5A76}"/>
              </a:ext>
            </a:extLst>
          </p:cNvPr>
          <p:cNvSpPr txBox="1"/>
          <p:nvPr/>
        </p:nvSpPr>
        <p:spPr>
          <a:xfrm>
            <a:off x="6454809" y="1373047"/>
            <a:ext cx="5154805" cy="2093458"/>
          </a:xfrm>
          <a:prstGeom prst="rect">
            <a:avLst/>
          </a:prstGeom>
          <a:noFill/>
          <a:ln w="57150">
            <a:solidFill>
              <a:srgbClr val="7030A0"/>
            </a:solidFill>
          </a:ln>
        </p:spPr>
        <p:txBody>
          <a:bodyPr wrap="square" lIns="0" tIns="0" rIns="91440" bIns="0" rtlCol="0">
            <a:spAutoFit/>
          </a:bodyPr>
          <a:lstStyle/>
          <a:p>
            <a:pPr algn="just">
              <a:lnSpc>
                <a:spcPct val="200000"/>
              </a:lnSpc>
            </a:pPr>
            <a:r>
              <a:rPr lang="en-US" sz="1400" b="1" dirty="0">
                <a:solidFill>
                  <a:schemeClr val="tx1">
                    <a:alpha val="70000"/>
                  </a:schemeClr>
                </a:solidFill>
                <a:latin typeface="Source Sans Pro" panose="020B0503030403020204" pitchFamily="34" charset="0"/>
                <a:ea typeface="Roboto Light" charset="0"/>
                <a:cs typeface="Roboto Light" charset="0"/>
              </a:rPr>
              <a:t> We want to make sure that we end with the communicational   barriers that have been in the banking service by engaging in a quick conversation with the AI or a representative, making members comfortable by using the same platforms they are used to.</a:t>
            </a:r>
          </a:p>
        </p:txBody>
      </p:sp>
    </p:spTree>
    <p:extLst>
      <p:ext uri="{BB962C8B-B14F-4D97-AF65-F5344CB8AC3E}">
        <p14:creationId xmlns:p14="http://schemas.microsoft.com/office/powerpoint/2010/main" val="162253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D852E0A8-5EA8-4BE0-885D-66096CC3B07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3689" b="13689"/>
          <a:stretch/>
        </p:blipFill>
        <p:spPr>
          <a:xfrm>
            <a:off x="5896306" y="0"/>
            <a:ext cx="3147847" cy="2285999"/>
          </a:xfrm>
        </p:spPr>
      </p:pic>
      <p:pic>
        <p:nvPicPr>
          <p:cNvPr id="26" name="Picture Placeholder 25">
            <a:extLst>
              <a:ext uri="{FF2B5EF4-FFF2-40B4-BE49-F238E27FC236}">
                <a16:creationId xmlns:a16="http://schemas.microsoft.com/office/drawing/2014/main" id="{6B84603A-88E2-403F-B1EF-6B1A870DD5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691" b="13691"/>
          <a:stretch>
            <a:fillRect/>
          </a:stretch>
        </p:blipFill>
        <p:spPr/>
      </p:pic>
      <p:pic>
        <p:nvPicPr>
          <p:cNvPr id="28" name="Picture Placeholder 27">
            <a:extLst>
              <a:ext uri="{FF2B5EF4-FFF2-40B4-BE49-F238E27FC236}">
                <a16:creationId xmlns:a16="http://schemas.microsoft.com/office/drawing/2014/main" id="{CC62A213-8698-4FB9-A2F2-339F64CB283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3691" b="13691"/>
          <a:stretch>
            <a:fillRect/>
          </a:stretch>
        </p:blipFill>
        <p:spPr/>
      </p:pic>
      <p:sp>
        <p:nvSpPr>
          <p:cNvPr id="5" name="Rectangle 4">
            <a:extLst>
              <a:ext uri="{FF2B5EF4-FFF2-40B4-BE49-F238E27FC236}">
                <a16:creationId xmlns:a16="http://schemas.microsoft.com/office/drawing/2014/main" id="{E9497A5F-7CB6-4405-A4F3-DD8B027821BD}"/>
              </a:ext>
            </a:extLst>
          </p:cNvPr>
          <p:cNvSpPr/>
          <p:nvPr/>
        </p:nvSpPr>
        <p:spPr>
          <a:xfrm>
            <a:off x="5896306" y="2285996"/>
            <a:ext cx="3147847" cy="2285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panose="00000400000000000000" pitchFamily="50" charset="0"/>
            </a:endParaRPr>
          </a:p>
        </p:txBody>
      </p:sp>
      <p:sp>
        <p:nvSpPr>
          <p:cNvPr id="6" name="Rectangle 5">
            <a:extLst>
              <a:ext uri="{FF2B5EF4-FFF2-40B4-BE49-F238E27FC236}">
                <a16:creationId xmlns:a16="http://schemas.microsoft.com/office/drawing/2014/main" id="{5F2A1662-A7A1-4F3E-B17F-E2C4FDE840BB}"/>
              </a:ext>
            </a:extLst>
          </p:cNvPr>
          <p:cNvSpPr/>
          <p:nvPr/>
        </p:nvSpPr>
        <p:spPr>
          <a:xfrm>
            <a:off x="9044153" y="-3"/>
            <a:ext cx="3147847" cy="2285999"/>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panose="00000400000000000000" pitchFamily="50" charset="0"/>
            </a:endParaRPr>
          </a:p>
        </p:txBody>
      </p:sp>
      <p:sp>
        <p:nvSpPr>
          <p:cNvPr id="7" name="Rectangle 6">
            <a:extLst>
              <a:ext uri="{FF2B5EF4-FFF2-40B4-BE49-F238E27FC236}">
                <a16:creationId xmlns:a16="http://schemas.microsoft.com/office/drawing/2014/main" id="{68457E7A-1BC6-4FF0-A83F-C15F45295196}"/>
              </a:ext>
            </a:extLst>
          </p:cNvPr>
          <p:cNvSpPr/>
          <p:nvPr/>
        </p:nvSpPr>
        <p:spPr>
          <a:xfrm>
            <a:off x="9044153" y="4572001"/>
            <a:ext cx="3147847" cy="2285999"/>
          </a:xfrm>
          <a:prstGeom prst="rect">
            <a:avLst/>
          </a:prstGeom>
          <a:solidFill>
            <a:srgbClr val="FFC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Light" panose="00000400000000000000" pitchFamily="50" charset="0"/>
            </a:endParaRPr>
          </a:p>
        </p:txBody>
      </p:sp>
      <p:grpSp>
        <p:nvGrpSpPr>
          <p:cNvPr id="8" name="Group 7">
            <a:extLst>
              <a:ext uri="{FF2B5EF4-FFF2-40B4-BE49-F238E27FC236}">
                <a16:creationId xmlns:a16="http://schemas.microsoft.com/office/drawing/2014/main" id="{DB5CD872-08AE-48FD-A253-52CCE18A434C}"/>
              </a:ext>
            </a:extLst>
          </p:cNvPr>
          <p:cNvGrpSpPr/>
          <p:nvPr/>
        </p:nvGrpSpPr>
        <p:grpSpPr>
          <a:xfrm>
            <a:off x="6057720" y="2637785"/>
            <a:ext cx="2747612" cy="1504205"/>
            <a:chOff x="1665223" y="4273453"/>
            <a:chExt cx="2747612" cy="1504205"/>
          </a:xfrm>
        </p:grpSpPr>
        <p:sp>
          <p:nvSpPr>
            <p:cNvPr id="9" name="TextBox 8">
              <a:extLst>
                <a:ext uri="{FF2B5EF4-FFF2-40B4-BE49-F238E27FC236}">
                  <a16:creationId xmlns:a16="http://schemas.microsoft.com/office/drawing/2014/main" id="{0B0930BD-811D-4C0C-AB2B-869CE138DA5F}"/>
                </a:ext>
              </a:extLst>
            </p:cNvPr>
            <p:cNvSpPr txBox="1"/>
            <p:nvPr/>
          </p:nvSpPr>
          <p:spPr>
            <a:xfrm>
              <a:off x="1703503" y="4273453"/>
              <a:ext cx="2347383" cy="313932"/>
            </a:xfrm>
            <a:prstGeom prst="rect">
              <a:avLst/>
            </a:prstGeom>
            <a:noFill/>
          </p:spPr>
          <p:txBody>
            <a:bodyPr wrap="square" rtlCol="0">
              <a:spAutoFit/>
            </a:bodyPr>
            <a:lstStyle/>
            <a:p>
              <a:pPr algn="ctr">
                <a:lnSpc>
                  <a:spcPct val="90000"/>
                </a:lnSpc>
              </a:pPr>
              <a:r>
                <a:rPr lang="en-US" sz="1600" spc="300" dirty="0">
                  <a:solidFill>
                    <a:schemeClr val="bg1"/>
                  </a:solidFill>
                  <a:latin typeface="Source Sans Pro" panose="020B0503030403020204" pitchFamily="34" charset="0"/>
                  <a:ea typeface="Montserrat" charset="0"/>
                  <a:cs typeface="Montserrat" charset="0"/>
                </a:rPr>
                <a:t>Brand Love</a:t>
              </a:r>
            </a:p>
          </p:txBody>
        </p:sp>
        <p:sp>
          <p:nvSpPr>
            <p:cNvPr id="10" name="TextBox 9">
              <a:extLst>
                <a:ext uri="{FF2B5EF4-FFF2-40B4-BE49-F238E27FC236}">
                  <a16:creationId xmlns:a16="http://schemas.microsoft.com/office/drawing/2014/main" id="{EE1078DC-8124-4A4A-B883-F0A6562637B6}"/>
                </a:ext>
              </a:extLst>
            </p:cNvPr>
            <p:cNvSpPr txBox="1"/>
            <p:nvPr/>
          </p:nvSpPr>
          <p:spPr>
            <a:xfrm>
              <a:off x="1665223" y="4606504"/>
              <a:ext cx="2747612" cy="1171154"/>
            </a:xfrm>
            <a:prstGeom prst="rect">
              <a:avLst/>
            </a:prstGeom>
            <a:noFill/>
          </p:spPr>
          <p:txBody>
            <a:bodyPr wrap="square" rtlCol="0">
              <a:spAutoFit/>
            </a:bodyPr>
            <a:lstStyle/>
            <a:p>
              <a:pPr>
                <a:lnSpc>
                  <a:spcPct val="150000"/>
                </a:lnSpc>
              </a:pPr>
              <a:r>
                <a:rPr lang="en-US" sz="1200" b="1" dirty="0">
                  <a:solidFill>
                    <a:schemeClr val="bg1"/>
                  </a:solidFill>
                  <a:latin typeface="Source Sans Pro" panose="020B0503030403020204" pitchFamily="34" charset="0"/>
                  <a:ea typeface="Montserrat Light" charset="0"/>
                  <a:cs typeface="Montserrat Light" charset="0"/>
                </a:rPr>
                <a:t>Apple was able to position its products to cater to the functional and emotional preferences if its customers. </a:t>
              </a:r>
            </a:p>
          </p:txBody>
        </p:sp>
      </p:grpSp>
      <p:grpSp>
        <p:nvGrpSpPr>
          <p:cNvPr id="11" name="Group 10">
            <a:extLst>
              <a:ext uri="{FF2B5EF4-FFF2-40B4-BE49-F238E27FC236}">
                <a16:creationId xmlns:a16="http://schemas.microsoft.com/office/drawing/2014/main" id="{29381D8C-8069-4F32-9130-92DC2734002C}"/>
              </a:ext>
            </a:extLst>
          </p:cNvPr>
          <p:cNvGrpSpPr/>
          <p:nvPr/>
        </p:nvGrpSpPr>
        <p:grpSpPr>
          <a:xfrm>
            <a:off x="9224529" y="770932"/>
            <a:ext cx="2967471" cy="1295098"/>
            <a:chOff x="1684186" y="4242656"/>
            <a:chExt cx="2967471" cy="1295098"/>
          </a:xfrm>
        </p:grpSpPr>
        <p:sp>
          <p:nvSpPr>
            <p:cNvPr id="12" name="TextBox 11">
              <a:extLst>
                <a:ext uri="{FF2B5EF4-FFF2-40B4-BE49-F238E27FC236}">
                  <a16:creationId xmlns:a16="http://schemas.microsoft.com/office/drawing/2014/main" id="{F121B627-2D53-4AFC-A16A-F4297251FF89}"/>
                </a:ext>
              </a:extLst>
            </p:cNvPr>
            <p:cNvSpPr txBox="1"/>
            <p:nvPr/>
          </p:nvSpPr>
          <p:spPr>
            <a:xfrm>
              <a:off x="1904041" y="4440289"/>
              <a:ext cx="2347383" cy="286232"/>
            </a:xfrm>
            <a:prstGeom prst="rect">
              <a:avLst/>
            </a:prstGeom>
            <a:noFill/>
          </p:spPr>
          <p:txBody>
            <a:bodyPr wrap="square" rtlCol="0">
              <a:spAutoFit/>
            </a:bodyPr>
            <a:lstStyle/>
            <a:p>
              <a:pPr>
                <a:lnSpc>
                  <a:spcPct val="90000"/>
                </a:lnSpc>
              </a:pPr>
              <a:endParaRPr lang="en-US" sz="1400" spc="300" dirty="0">
                <a:solidFill>
                  <a:schemeClr val="bg1"/>
                </a:solidFill>
                <a:latin typeface="Source Sans Pro" panose="020B0503030403020204" pitchFamily="34" charset="0"/>
                <a:ea typeface="Montserrat" charset="0"/>
                <a:cs typeface="Montserrat" charset="0"/>
              </a:endParaRPr>
            </a:p>
          </p:txBody>
        </p:sp>
        <p:sp>
          <p:nvSpPr>
            <p:cNvPr id="13" name="TextBox 12">
              <a:extLst>
                <a:ext uri="{FF2B5EF4-FFF2-40B4-BE49-F238E27FC236}">
                  <a16:creationId xmlns:a16="http://schemas.microsoft.com/office/drawing/2014/main" id="{54815D20-BB0C-4C8D-AFDA-8F6921BE9968}"/>
                </a:ext>
              </a:extLst>
            </p:cNvPr>
            <p:cNvSpPr txBox="1"/>
            <p:nvPr/>
          </p:nvSpPr>
          <p:spPr>
            <a:xfrm>
              <a:off x="1684186" y="4242656"/>
              <a:ext cx="2967471" cy="1295098"/>
            </a:xfrm>
            <a:prstGeom prst="rect">
              <a:avLst/>
            </a:prstGeom>
            <a:noFill/>
          </p:spPr>
          <p:txBody>
            <a:bodyPr wrap="square" rtlCol="0">
              <a:spAutoFit/>
            </a:bodyPr>
            <a:lstStyle/>
            <a:p>
              <a:pPr algn="ctr">
                <a:lnSpc>
                  <a:spcPct val="150000"/>
                </a:lnSpc>
              </a:pPr>
              <a:r>
                <a:rPr lang="en-US" b="1" dirty="0">
                  <a:solidFill>
                    <a:schemeClr val="bg1"/>
                  </a:solidFill>
                  <a:latin typeface="Source Sans Pro" panose="020B0503030403020204" pitchFamily="34" charset="0"/>
                  <a:ea typeface="Montserrat Light" charset="0"/>
                  <a:cs typeface="Montserrat Light" charset="0"/>
                </a:rPr>
                <a:t>Understanding the needs and wants of Members  to the core.</a:t>
              </a:r>
            </a:p>
          </p:txBody>
        </p:sp>
      </p:grpSp>
      <p:grpSp>
        <p:nvGrpSpPr>
          <p:cNvPr id="14" name="Group 13">
            <a:extLst>
              <a:ext uri="{FF2B5EF4-FFF2-40B4-BE49-F238E27FC236}">
                <a16:creationId xmlns:a16="http://schemas.microsoft.com/office/drawing/2014/main" id="{689F4091-311A-4A46-A3A8-AF1C5D5074D9}"/>
              </a:ext>
            </a:extLst>
          </p:cNvPr>
          <p:cNvGrpSpPr/>
          <p:nvPr/>
        </p:nvGrpSpPr>
        <p:grpSpPr>
          <a:xfrm>
            <a:off x="9044153" y="4667734"/>
            <a:ext cx="3147847" cy="1856226"/>
            <a:chOff x="1904041" y="4440289"/>
            <a:chExt cx="2347383" cy="1856226"/>
          </a:xfrm>
        </p:grpSpPr>
        <p:sp>
          <p:nvSpPr>
            <p:cNvPr id="15" name="TextBox 14">
              <a:extLst>
                <a:ext uri="{FF2B5EF4-FFF2-40B4-BE49-F238E27FC236}">
                  <a16:creationId xmlns:a16="http://schemas.microsoft.com/office/drawing/2014/main" id="{DF326303-1F33-426D-BC7F-9215C4006CED}"/>
                </a:ext>
              </a:extLst>
            </p:cNvPr>
            <p:cNvSpPr txBox="1"/>
            <p:nvPr/>
          </p:nvSpPr>
          <p:spPr>
            <a:xfrm>
              <a:off x="1904041" y="4440289"/>
              <a:ext cx="2347383" cy="341632"/>
            </a:xfrm>
            <a:prstGeom prst="rect">
              <a:avLst/>
            </a:prstGeom>
            <a:noFill/>
          </p:spPr>
          <p:txBody>
            <a:bodyPr wrap="square" rtlCol="0">
              <a:spAutoFit/>
            </a:bodyPr>
            <a:lstStyle/>
            <a:p>
              <a:pPr algn="ctr">
                <a:lnSpc>
                  <a:spcPct val="90000"/>
                </a:lnSpc>
              </a:pPr>
              <a:r>
                <a:rPr lang="en-US" spc="300" dirty="0">
                  <a:latin typeface="Source Sans Pro" panose="020B0503030403020204" pitchFamily="34" charset="0"/>
                  <a:ea typeface="Montserrat" charset="0"/>
                  <a:cs typeface="Montserrat" charset="0"/>
                </a:rPr>
                <a:t>Focusing on </a:t>
              </a:r>
              <a:r>
                <a:rPr lang="en-US" spc="300" dirty="0">
                  <a:solidFill>
                    <a:srgbClr val="C00000"/>
                  </a:solidFill>
                  <a:latin typeface="Source Sans Pro" panose="020B0503030403020204" pitchFamily="34" charset="0"/>
                  <a:ea typeface="Montserrat" charset="0"/>
                  <a:cs typeface="Montserrat" charset="0"/>
                </a:rPr>
                <a:t>LOVE</a:t>
              </a:r>
            </a:p>
          </p:txBody>
        </p:sp>
        <p:sp>
          <p:nvSpPr>
            <p:cNvPr id="16" name="TextBox 15">
              <a:extLst>
                <a:ext uri="{FF2B5EF4-FFF2-40B4-BE49-F238E27FC236}">
                  <a16:creationId xmlns:a16="http://schemas.microsoft.com/office/drawing/2014/main" id="{A8199934-0D2A-444A-A514-DF29D13AA7A5}"/>
                </a:ext>
              </a:extLst>
            </p:cNvPr>
            <p:cNvSpPr txBox="1"/>
            <p:nvPr/>
          </p:nvSpPr>
          <p:spPr>
            <a:xfrm>
              <a:off x="1904042" y="4765711"/>
              <a:ext cx="2347382" cy="1530804"/>
            </a:xfrm>
            <a:prstGeom prst="rect">
              <a:avLst/>
            </a:prstGeom>
            <a:noFill/>
          </p:spPr>
          <p:txBody>
            <a:bodyPr wrap="square" rtlCol="0">
              <a:spAutoFit/>
            </a:bodyPr>
            <a:lstStyle/>
            <a:p>
              <a:pPr algn="ctr">
                <a:lnSpc>
                  <a:spcPct val="150000"/>
                </a:lnSpc>
              </a:pPr>
              <a:r>
                <a:rPr lang="en-US" sz="1600" b="1" dirty="0">
                  <a:solidFill>
                    <a:schemeClr val="bg1"/>
                  </a:solidFill>
                  <a:latin typeface="Source Sans Pro" panose="020B0503030403020204" pitchFamily="34" charset="0"/>
                  <a:ea typeface="Montserrat Light" charset="0"/>
                  <a:cs typeface="Montserrat Light" charset="0"/>
                </a:rPr>
                <a:t>We have to show </a:t>
              </a:r>
              <a:r>
                <a:rPr lang="en-US" sz="1600" b="1" dirty="0">
                  <a:solidFill>
                    <a:schemeClr val="accent6">
                      <a:lumMod val="75000"/>
                    </a:schemeClr>
                  </a:solidFill>
                  <a:latin typeface="Source Sans Pro" panose="020B0503030403020204" pitchFamily="34" charset="0"/>
                  <a:ea typeface="Montserrat Light" charset="0"/>
                  <a:cs typeface="Montserrat Light" charset="0"/>
                </a:rPr>
                <a:t>genuine</a:t>
              </a:r>
              <a:r>
                <a:rPr lang="en-US" sz="1600" b="1" dirty="0">
                  <a:solidFill>
                    <a:schemeClr val="bg1"/>
                  </a:solidFill>
                  <a:latin typeface="Source Sans Pro" panose="020B0503030403020204" pitchFamily="34" charset="0"/>
                  <a:ea typeface="Montserrat Light" charset="0"/>
                  <a:cs typeface="Montserrat Light" charset="0"/>
                </a:rPr>
                <a:t> interest in our members' needs and be persistent in delivering value.</a:t>
              </a:r>
            </a:p>
          </p:txBody>
        </p:sp>
      </p:grpSp>
      <p:sp>
        <p:nvSpPr>
          <p:cNvPr id="17" name="TextBox 16">
            <a:extLst>
              <a:ext uri="{FF2B5EF4-FFF2-40B4-BE49-F238E27FC236}">
                <a16:creationId xmlns:a16="http://schemas.microsoft.com/office/drawing/2014/main" id="{1683DAFF-3C60-4466-822C-23695D8EBD63}"/>
              </a:ext>
            </a:extLst>
          </p:cNvPr>
          <p:cNvSpPr txBox="1"/>
          <p:nvPr/>
        </p:nvSpPr>
        <p:spPr>
          <a:xfrm>
            <a:off x="1145377" y="1818915"/>
            <a:ext cx="3846348" cy="1311128"/>
          </a:xfrm>
          <a:prstGeom prst="rect">
            <a:avLst/>
          </a:prstGeom>
          <a:noFill/>
        </p:spPr>
        <p:txBody>
          <a:bodyPr wrap="square" rtlCol="0">
            <a:spAutoFit/>
          </a:bodyPr>
          <a:lstStyle/>
          <a:p>
            <a:pPr>
              <a:lnSpc>
                <a:spcPct val="90000"/>
              </a:lnSpc>
            </a:pPr>
            <a:r>
              <a:rPr lang="en-US" sz="4400" b="1" dirty="0">
                <a:solidFill>
                  <a:schemeClr val="tx1">
                    <a:lumMod val="75000"/>
                    <a:lumOff val="25000"/>
                  </a:schemeClr>
                </a:solidFill>
                <a:latin typeface="Times New Roman" panose="02020603050405020304" pitchFamily="18" charset="0"/>
                <a:ea typeface="Montserrat" charset="0"/>
                <a:cs typeface="Times New Roman" panose="02020603050405020304" pitchFamily="18" charset="0"/>
              </a:rPr>
              <a:t>Why Bella Love works</a:t>
            </a:r>
          </a:p>
        </p:txBody>
      </p:sp>
      <p:sp>
        <p:nvSpPr>
          <p:cNvPr id="18" name="TextBox 17">
            <a:extLst>
              <a:ext uri="{FF2B5EF4-FFF2-40B4-BE49-F238E27FC236}">
                <a16:creationId xmlns:a16="http://schemas.microsoft.com/office/drawing/2014/main" id="{332B83BE-CA61-45FC-9722-4C82F55C0F72}"/>
              </a:ext>
            </a:extLst>
          </p:cNvPr>
          <p:cNvSpPr txBox="1"/>
          <p:nvPr/>
        </p:nvSpPr>
        <p:spPr>
          <a:xfrm>
            <a:off x="1312422" y="3506015"/>
            <a:ext cx="3846348" cy="2546466"/>
          </a:xfrm>
          <a:prstGeom prst="rect">
            <a:avLst/>
          </a:prstGeom>
          <a:noFill/>
        </p:spPr>
        <p:txBody>
          <a:bodyPr wrap="square" lIns="0" tIns="0" rIns="91440" bIns="0" rtlCol="0">
            <a:spAutoFit/>
          </a:bodyPr>
          <a:lstStyle/>
          <a:p>
            <a:pPr algn="just">
              <a:lnSpc>
                <a:spcPct val="150000"/>
              </a:lnSpc>
            </a:pPr>
            <a:r>
              <a:rPr lang="en-US" sz="1600" dirty="0">
                <a:solidFill>
                  <a:srgbClr val="002060">
                    <a:alpha val="70000"/>
                  </a:srgbClr>
                </a:solidFill>
                <a:latin typeface="Source Sans Pro" panose="020B0503030403020204" pitchFamily="34" charset="0"/>
                <a:ea typeface="Roboto Light" charset="0"/>
                <a:cs typeface="Roboto Light" charset="0"/>
              </a:rPr>
              <a:t>Business struggle to maintain clients when they fail to position their product according to the preferences of their target market. You can hire the most well trained and polite staff to address customers, but if your customer’s wants are not fulfilled, it is unlikely that they will love the brand.</a:t>
            </a:r>
          </a:p>
        </p:txBody>
      </p:sp>
    </p:spTree>
    <p:extLst>
      <p:ext uri="{BB962C8B-B14F-4D97-AF65-F5344CB8AC3E}">
        <p14:creationId xmlns:p14="http://schemas.microsoft.com/office/powerpoint/2010/main" val="3786613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4158</TotalTime>
  <Words>2922</Words>
  <Application>Microsoft Office PowerPoint</Application>
  <PresentationFormat>Panorámica</PresentationFormat>
  <Paragraphs>199</Paragraphs>
  <Slides>53</Slides>
  <Notes>0</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53</vt:i4>
      </vt:variant>
    </vt:vector>
  </HeadingPairs>
  <TitlesOfParts>
    <vt:vector size="68" baseType="lpstr">
      <vt:lpstr>Arial</vt:lpstr>
      <vt:lpstr>Calibri</vt:lpstr>
      <vt:lpstr>Calibri Light</vt:lpstr>
      <vt:lpstr>Lato</vt:lpstr>
      <vt:lpstr>Lato Light</vt:lpstr>
      <vt:lpstr>Lato Regular</vt:lpstr>
      <vt:lpstr>Montserrat Light</vt:lpstr>
      <vt:lpstr>Source Sans Pro</vt:lpstr>
      <vt:lpstr>Source Sans Pro Black</vt:lpstr>
      <vt:lpstr>Source Sans Pro ExtraLight</vt:lpstr>
      <vt:lpstr>Source Sans Pro SemiBold</vt:lpstr>
      <vt:lpstr>Times New Roman</vt:lpstr>
      <vt:lpstr>Titillium</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Practice Empathy, Patience, and Consistency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LDDX</dc:creator>
  <cp:lastModifiedBy>Willman Ramirez</cp:lastModifiedBy>
  <cp:revision>214</cp:revision>
  <dcterms:created xsi:type="dcterms:W3CDTF">2018-09-15T07:48:00Z</dcterms:created>
  <dcterms:modified xsi:type="dcterms:W3CDTF">2021-01-30T05:14:54Z</dcterms:modified>
</cp:coreProperties>
</file>